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did evil again in the sight of the LORD; and the LORD delivered them into the hand of the Philistines forty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did evil again in the sight of the LORD; and the LORD delivered them into the hand of the Philistines forty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certain man of Zorah, of the family of the Danites, whose name was Manoah; and his wife was barren, and bare no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certain man of Zorah, of the family of the Danites, whose name was Manoah; and his wife was barren, and bare no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ngel of the LORD appeared unto the woman, and said unto her, Behold now, you are barren, and bear not: but you shall conceive, and bear a s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ngel of the LORD appeared unto the woman, and said unto her, Behold now, you are barren, and bear not: but you shall conceive, and bear a s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refore beware, I pray you, and drink not wine nor strong drink, and eat not any unclean th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refore beware, I pray you, and drink not wine nor strong drink, and eat not any unclean th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lo, you shall conceive, and bear a son; and no razor shall come on his head: for the child shall be a Nazarite unto God from the womb: and he shall begin to deliver Israel out of the hand of the Philistin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lo, you shall conceive, and bear a son; and no razor shall come on his head: for the child shall be a Nazarite unto God from the womb: and he shall begin to deliver Israel out of the hand of the Philistin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lo, you shall conceive, and bear a son; and no razor shall come on his head: for the child shall be a Nazarite unto God from the womb: and he shall begin to deliver Israel out of the hand of the Philistin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woman came and told her husband, saying, A man of God came unto me, and his countenance was like the countenance of an angel of God, very terrible: but I asked him not whence he was, neither told he me his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woman came and told her husband, saying, A man of God came unto me, and his countenance was like the countenance of an angel of God, very terrible: but I asked him not whence he was, neither told he me his na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woman came and told her husband, saying, A man of God came unto me, and his countenance was like the countenance of an angel of God, very terrible: but I asked him not whence he was, neither told he me his na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he said unto me, Behold, you shall conceive, and bear a son; and now drink no wine nor strong drink, neither eat any unclean thing: for the child shall be a Nazarite to God from the womb to the day of his dea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he said unto me, Behold, you shall conceive, and bear a son; and now drink no wine nor strong drink, neither eat any unclean thing: for the child shall be a Nazarite to God from the womb to the day of his dea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he said unto me, Behold, you shall conceive, and bear a son; and now drink no wine nor strong drink, neither eat any unclean thing: for the child shall be a Nazarite to God from the womb to the day of his dea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Manoah implored the LORD, and said, O my Lord, let the man of God which you did send come again unto us, and teach us what we shall do unto the child that shall be bor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Manoah implored the LORD, and said, O my Lord, let the man of God which you did send come again unto us, and teach us what we shall do unto the child that shall be bor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Manoah implored the LORD, and said, O my Lord, let the man of God which you did send come again unto us, and teach us what we shall do unto the child that shall be bor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od hearkened to the voice of Manoah; and the angel of God came again unto the woman as she sat in the field: but Manoah her husband was not with 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od hearkened to the voice of Manoah; and the angel of God came again unto the woman as she sat in the field: but Manoah her husband was not with 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woman made haste, and ran, and showed her husband, and said unto him, Behold, the man has appeared unto me, that came unto me the other d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woman made haste, and ran, and showed her husband, and said unto him, Behold, the man has appeared unto me, that came unto me the other d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anoah arose, and went after his wife, and came to the man, and said unto him, Are you the man that spoke unto the woman? And he said, I a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anoah arose, and went after his wife, and came to the man, and said unto him, Are you the man that spoke unto the woman? And he said, I 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anoah said, Now let your words come to pass. How shall we order the child, and how shall we do unto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anoah said, Now let your words come to pass. How shall we order the child, and how shall we do unto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angel of the LORD said unto Manoah, Of all that I said unto the woman let her bewa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angel of the LORD said unto Manoah, Of all that I said unto the woman let her bewa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he may not eat of any thing that comes of the vine, neither let her drink wine or strong drink, nor eat any unclean thing: all that I commanded her let her observ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he may not eat of any thing that comes of the vine, neither let her drink wine or strong drink, nor eat any unclean thing: all that I commanded her let her observ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anoah said unto the angel of the LORD, I pray you, let us detain you, until we shall have made ready a kid for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anoah said unto the angel of the LORD, I pray you, let us detain you, until we shall have made ready a kid for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angel of the LORD said unto Manoah, Though you detain me, I will not eat of your bread: and if you will offer a burnt offering, you must offer it unto the LORD. For Manoah knew not that he was an angel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angel of the LORD said unto Manoah, Though you detain me, I will not eat of your bread: and if you will offer a burnt offering, you must offer it unto the LORD. For Manoah knew not that he was an angel of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angel of the LORD said unto Manoah, Though you detain me, I will not eat of your bread: and if you will offer a burnt offering, you must offer it unto the LORD. For Manoah knew not that he was an angel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anoah said unto the angel of the LORD, What is your name, that when your sayings come to pass we may do you honou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anoah said unto the angel of the LORD, What is your name, that when your sayings come to pass we may do you honou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angel of the LORD said unto him, Why ask you thus after my name, seeing it is secre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angel of the LORD said unto him, Why ask you thus after my name, seeing it is secre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Manoah took a kid with a food offering, and offered it upon a rock unto the LORD: and the angel did wondrously; and Manoah and his wife looked 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Manoah took a kid with a food offering, and offered it upon a rock unto the LORD: and the angel did wondrously; and Manoah and his wife looked 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Manoah took a kid with a food offering, and offered it upon a rock unto the LORD: and the angel did wondrously; and Manoah and his wife looked 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came to pass, when the flame went up toward heaven from off the altar, that the angel of the LORD ascended in the flame of the altar. And Manoah and his wife looked on it, and fell on their faces to the grou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came to pass, when the flame went up toward heaven from off the altar, that the angel of the LORD ascended in the flame of the altar. And Manoah and his wife looked on it, and fell on their faces to the grou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came to pass, when the flame went up toward heaven from off the altar, that the angel of the LORD ascended in the flame of the altar. And Manoah and his wife looked on it, and fell on their faces to the groun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angel of the LORD did no more appear to Manoah and to his wife. Then Manoah knew that he was an angel of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angel of the LORD did no more appear to Manoah and to his wife. Then Manoah knew that he was an angel of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anoah said unto his wife, We shall surely die, because we have seen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is wife said unto him, If the LORD were pleased to kill us, he would not have received a burnt offering and a food offering at our hands, neither would he have showed us all these things, nor would as at this time have told us such things as the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is wife said unto him, If the LORD were pleased to kill us, he would not have received a burnt offering and a food offering at our hands, neither would he have showed us all these things, nor would as at this time have told us such things as the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is wife said unto him, If the LORD were pleased to kill us, he would not have received a burnt offering and a food offering at our hands, neither would he have showed us all these things, nor would as at this time have told us such things as the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oman bare a son, and called his name Samson: and the child grew, and the LORD blessed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oman bare a son, and called his name Samson: and the child grew, and the LORD blessed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pirit of the LORD began to move him at times in the camp of Dan between Zorah and Eshtao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pirit of the LORD began to move him at times in the camp of Dan between Zorah and Eshtao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மறுபடியும் கர்த்தரின் பார்வைக்குப் பொல்லாப்பானதைச் செய்தபடியா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ற்பது வருஷமளவும் பெலிஸ்தர்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தாண் வம்சத்தானாகிய சோரா ஊரானான ஒரு மனுஷன் இருந்தான்; அவன் பேர் மனோவா; அவன் மனை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பெறாத மலடியா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டைய தூதனானவர் அந்த ஸ்திரீக்குத் தரிசனமாகி, அவளை நோக்கி: இதோ, பிள்ளைபெறாத மலடியா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ந்தரித்து, ஒரு குமாரனைப் பெ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தலால் நீ திராட்சரசமும் மதுபானமும் குடியாதபடிக்கும், தீட்டானது ஒன்றும் புசியாத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கர்ப்பந்தரித்து, ஒரு குமாரனைப் பெறுவாய்; அவன் தலையின்மேல் சவரகன் கத்தி படலாகாது; அந்தப்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துமுதல் தேவனுக்கென்று நசரேயனாயிருப்பான்; அவன் இஸ்ரவேலைப் பெலிஸ்தரின் கைக்கு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ட்சிக்கத் தொடங்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ந்த ஸ்திரீ தன் புருஷனிடத்தில் வந்து: தேவனுடைய மனுஷன் ஒருவர் என்னிடத்தில்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யல் தேவனுடைய தூதரின் சாயலைப்போல மகா பயங்கரமாயிருந்தது; எங்கேயிருந்து வந்தீர்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கேட்கவில்லை; அவர் தம்முடைய நாமத்தை எனக்குச் சொல்ல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என்னை நோக்கி: இதோ, நீ கர்ப்பந்தரித்து, ஒரு குமாரனைப் பெறுவாய்; ஆதலால் நீ திராட்சர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பானமும் குடியாமலும், தீட்டானது ஒன்றும் புசியாமலும் இரு; அந்தப் பிள்ளை பிறந்தது முதல் தன் மரண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ம் தேவனுக்கென்று நசரேயனாயிருப்பான் என்று சொன்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மனோவா கர்த்தரை நோக்கி விண்ணப்பம்பண்ணி: ஆ, என் ஆண்டவரே, நீர் அனுப்பின தேவனுடைய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ஒருவிசை எங்களிடத்தில் வந்து, பிறக்கப்போகிற பிள்ளைக்காக நாங்கள் செய்ய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க் கற்பிப்பாராக என்று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ன் மனோவாவின் சத்தத்துக்குச் செவிகொடுத்தார்; அந்த ஸ்திரீ வயல் வெளியில் இருக்கும்போ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னானவர் திரும்பவும் அவளிடத்தில் வந்தார்; அப்பொழுது அவள் புருஷனாகிய மனோவா அவளோடே இ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அந்த ஸ்திரீ சீக்கிரமாய் ஓடி, இதோ, அன்று என்னிடத்தில் வந்தவர் எனக்குத் தரிசனமானா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ருஷனுக்கு அறி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மனோவா எழுந்திருந்து, தன் மனைவியின் பின்னாலே போய், அவரிடத்துக்கு வந்து: இந்த ஸ்திரீ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வர் நீர்தானா என்று அவரிடத்தில் கேட்டான்; அவர் நான் 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மனோவா: நீர் சொன்னகாரியம் நிறைவேறும்போது, அந்தப் பிள்ளையை எப்படி வளர்க்கவேண்டு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 நடத்தவேண்டு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தூதனானவர் மனோவாவை நோக்கி: நான் ஸ்திரீயோடே சொன்ன யாவற்றிற்கும்,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ராட்சச்செடியிலே உண்டாகிறதொன்றும் சாப்பிடாமலும், திராட்சரசமும் மதுபானமும் குடி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னதொன்றும் புசியாமலும், நான் அவளுக்குக் கட்டளையிட்டதையெல்லாம் கைக்கொள்ளக்கடவ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மனோவா கர்த்தருடைய தூதனை நோக்கி: நாங்கள் ஒரு வெள்ளாட்டுக்குட்டியை உமக்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க்கொண்டுவருமட்டும் தரி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டைய தூதனானவர் மனோவாவை நோக்கி: நீ என்னை இருக்கச் சொன்னாலும் நான் உன் உணவைப் புசியே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பலி இடவேண்டுமானால், அதை நீ கர்த்தருக்குச் செலுத்துவாயாக என்றார். அவர் கர்த்தருடைய 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மனோவா அறியா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மனோவா கர்த்தருடைய தூதனை நோக்கி: நீர் சொன்னகாரியம் நிறைவேறும்போது, நாங்கள் உ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பண்ணும்படி உம்முடைய நாமம்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க் கர்த்தருடைய தூதனானவர்; என் நாமம் என்ன என்று நீ கேட்கவேண்டியது என்ன? அது அதி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வா போய், வெள்ளாட்டுக் குட்டியையும், போஜனபலியையும் கொண்டுவந்து, அதைக் கன்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லுத்தினான்; அப்பொழுது மனோவாவும் அவன் மனைவியும் பார்த்துக்கொண்டிருக்கையில், அதி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க்கினிஜுவாலை பலிபீடத்திலிருந்து வானத்திற்கு நேராக எழும்பு கையில், கர்த்தருடைய தூதனா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ன் ஜுவாலையிலே ஏறிப்போனார்; அதை மனோவாவும் அவன் மனைவியும் கண்டு, தரையிலே முகங்குப்பு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கர்த்தருடைய தூதனானவர் மனோவாவுக்கும் அவன் மனைவிக்கும் காணப்படவில்லை; அப்பொழுது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தூதன் என்று மனோவா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ன் மனைவியைப் பார்த்து: நாம் தேவனைக் கண்டோம், சாகவே சா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அவன் மனைவி: கர்த்தர் நம்மைக் கொன்றுபோடச் சித்தமாயிருந்தால், அவர் நம்முடைய கையிலே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யையும் போஜனபலியையும் ஒப்புக்கொள்ளமாட்டார், இவைகளையெல்லாம் நமக்குக் காண்பிக்கவுமாட்டார்,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 அறிவிக்கவுமாட்டா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அந்த ஸ்திரீ ஒரு குமாரனைப் பெற்று, அவனுக்குச் சிம்சோன் என்று பேரிட்டாள். அந்தப்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ந்தது; கர்த்தர் அவனை ஆசீர்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சோராவுக்கும் எஸ்தாவோலுக்கும் நடுவிலுள்ள தாணின் பாளயத்தில் இருக்கையில் கர்த்தருடைய ஆவியா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ஏவத்துவ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3]]></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2026-09-18T00:43:46Z</dcterms:created>
  <dcterms:modified xsi:type="dcterms:W3CDTF">2026-09-18T00:43:46Z</dcterms:modified>
  <dc:title>நியாயாதிபதிகள்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