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யந்து, அவர் வழிகளில் நடக்கிறவன் எவனோ,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ைகளின் பிரயாசத்தை நீ சாப்பிடுவாய்; உனக்குப் பாக்கியமும் நன்மையும்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 பந்தியைச் சுற்றிலும் ஒலிவமரக் கன்றுகளைப்போல் இ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 பந்தியைச் சுற்றிலும் ஒலிவமரக் கன்றுகளைப்போல் இ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கர்த்தருக்குப் பயப்படுகிற மனுஷன் இவ்விதமாய் ஆசீர்வதிக்கப்ப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 காண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பிள்ளைகளின் பிள்ளைகளையும், இஸ்ரவேலுக்கு உண்டாகும் சமாதானத்தையும் காண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ত্যেকটি অনুগামীই সুখী| ঈশ্বর য়েভাবে চান তারা সেইভাবেই বাঁচ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ার জন্য তুমি পরিশ্রম করছো তা তুমি উপভোগ করবে| তুমি সুখী হবে এবং তোমার ভা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গৃহে তোমার স্ত্রী ফলদাযী দ্রাক্ষালতার মতই হবে| তোমার সন্তানরা তোমার পোঁতা জলপাই গাছের মত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েবিলের চারপাশ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ভাবেই প্রভু তাঁর অনুগামীকে তাঁর প্রকৃত আশীর্বাদ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িয়োন থেকে প্রভু তোমায় আশীর্বাদ করুন| সারা জীবন ধরে জেরুশালেমে তুমি তাঁর আশীর্বাদ উপভোগ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ুমি য়েন তোমার নাতি-নাতনিদের দেখার জন্য দীর্ঘ জীবন লাভ কর| ইস্রায়েলের শান্তি বজায় থাক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2026-10-21T08:33:18Z</dcterms:created>
  <dcterms:modified xsi:type="dcterms:W3CDTF">2026-10-21T08:33:18Z</dcterms:modified>
  <dc:title>গীতসংহিতা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