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ிடத்திலிருந்தபோது இவைகளைச் சொன்னது உங்களுக்கு ஞாபகமில்லைய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ொய்யை விசுவாசிக்கத்தக்கதாகக் கொடிய வஞ்சகத்தைத் தேவன் அவர்களுக்கு அனுப்ப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ർത്താവിന്റെ നാൾ അടുത്തിരിക്കുന്നു എന്നുവെച്ചു നിങ്ങൾ വല്ല ആത്മാവിനോലോ വചനത്താലോ ഞങ്ങൾ എഴു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 ഭാവത്തിലുള്ള ലേഖനത്താലോ സുബോധംവിട്ടു വേഗത്തിൽ ഇളകുകയും ഞെട്ടിപ്പോ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രും ഏതുവിധേനയും നിങ്ങളെ ചതിക്കരുതു; ആദ്യമേ വിശ്വാസത്യാഗം സംഭവിക്കയും നാശയോഗ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ർമ്മമൂർത്തിയുമായവൻ വെളിപ്പെടു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ദൈവാലയത്തിൽ ഇരുന്നുകൊണ്ടു ദൈവം എന്നു നടിച്ചു, ദൈവം എന്നോ പൂജാവിഷയം എന്നോ പേര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ത്തിന്നും മീതെ തന്നെത്താൻ ഉയർത്തുന്ന എതിരാളി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ളോടുകൂടെ ഇരിക്കുമ്പോൾ തന്നേ ഞാൻ ഇതു നിങ്ങളോടു പറഞ്ഞു എന്നു ഓർക്ക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സമയത്തിന്നു മുമ്പെ വെളിപ്പെടാതിരിക്കേണ്ടതിന്നു ഇപ്പോൾ തടുക്കുന്നതു എന്ത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ധർമ്മത്തിന്റെ മർമ്മം ഇപ്പോഴേ വ്യാപരിക്കുന്നുണ്ടു; ഇതുവരെ തടുക്കുന്നവൻ വഴിയിൽനിന്നു നീങ്ങിപോ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ോൾ അധർമ്മമൂർത്തി വെളിപ്പെട്ടുവരും; അവനെ കർത്താവായ യേശു തന്റെ വായിലെ ശ്വാസത്താൽ ഒടുക്കി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്യക്ഷതയുടെ പ്രഭാവത്താൽ നശ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ധർമ്മമൂർത്തിയുടെ പ്രത്യക്ഷത നശിച്ചുപോകുന്നവർക്കു സാത്താന്റെ വ്യാപാരശക്തിക്കു ഒത്തവണ്ണം വ്യാജ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ശക്തിയോടും അടയാളങ്ങളോടും അത്ഭുതങ്ങളോടും അനീതിയുടെ സകല വഞ്ചനയോടും കൂടെ ആയ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രക്ഷിക്കപ്പെടുവാന്തക്കവണ്ണം സത്യത്തെ സ്നേഹിച്ചു കൈക്കൊള്ളായ്കയാൽ തന്നേ അങ്ങനെ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ത്യത്തെ വിശ്വസിക്കാതെ അനീതിയിൽ രസിക്കുന്ന ഏവർക്കും ന്യായവിധി വര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ൈവം അവർക്കു ഭോഷ്കു വിശ്വസിക്കുമാറു വ്യാജത്തിന്റെ വ്യാപാരശക്തി അയ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ങ്ങളോ, കർത്താവിന്നു പ്രിയരായ സഹോദരന്മാരേ, ദൈവം നിങ്ങളെ ആദിമുതൽ ആത്മാവിന്റെ വിശുദ്ധീകരണ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ത്തിന്റെ വിശ്വാസത്തിലും രക്ഷെക്കായി തിരഞ്ഞെടുത്തതുകൊണ്ടു നിങ്ങൾ നിമിത്തം ദൈവത്തെ എപ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ുതിപ്പാൻ കടമ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മ്മുടെ കർത്താവായ യേശുക്രിസ്തുവിന്റെ മഹത്വം പ്രാപിപ്പാനല്ലോ അവൻ ഞങ്ങളുടെ സുവിശേഷഘോഷണ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 രക്ഷെക്കു വിള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കയാൽ സഹോദരന്മാരേ, നിങ്ങൾ ഉറെച്ചുനിന്നു ഞങ്ങൾ വാക്കിനാലോ ലേഖനത്താലോ ഉപദേശിച്ചുത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ാണങ്ങളെ മുറുകെ പിട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മ്മുടെ കർത്താവായ യേശുക്രിസ്തുതാനും നമ്മെ സ്നേഹിച്ചു നിത്യാശ്വാസവും നല്ല പ്രത്യാശയും കൃപയ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ിയിരിക്കുന്ന നമ്മുടെ പിതാവായ ദൈ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ങ്ങളുടെ ഹൃദയങ്ങളെ ആശ്വസിപ്പിച്ചു എല്ലാ നല്ല പ്രവൃത്തിയിലും വാക്കിലും സ്ഥിരപ്പെടുത്ത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ഇനി സഹോദരന്മാരേ, നമ്മുടെ കർത്താവായ യേശുക്രിസ്തുവിന്റെ പ്രത്യക്ഷതയും അവന്റെ അടുക്കലുള്ള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ഗമനവും സംബന്ധിച്ചു ഞങ്ങൾ നിങ്ങളോടു അപേക്ഷ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തെസ്സലോനിക്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2026-10-20T10:18:33Z</dcterms:created>
  <dcterms:modified xsi:type="dcterms:W3CDTF">2026-10-20T10:18:33Z</dcterms:modified>
  <dc:title>2 തെസ്സലോനിക്യർ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