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ಿನ ಅರಸನಾಗಿರುವ ಯೆಹೋ ವಾಹಾಜನ ಮಗನಾದ ಯೋವಾಷನ ಆಳ್ವಿಕೆಯ ಎರಡನೇ ವರುಷದಲ್ಲಿ ಯೆಹೂದದ ಅರಸ ನ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ವಾಷನ ಮಗನಾದ ಅಮಚ್ಯನು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ಆಳಲು ಆರಂಭಿಸಿದಾಗ ಇಪ್ಪತ್ತೈದು ವರುಷದವನಾಗಿದ್ದು ಇಪ್ಪತ್ತೊಂಭತ್ತು ವರುಷ ಯೆರೂಸಲೇಮಿನಲ್ಲಿ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ು ಯೆರೂಸಲೇಮಿನವಳಾದ ಯೆಹೋವ ದ್ದೀ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ಕರ್ತನ ದೃಷ್ಟಿಗೆ ಒಳ್ಳೇದನ್ನು ಮಾಡಿ ದನು; ಆದರೆ ತನ್ನ ಪಿತೃವಾದ ದಾವೀದನ ಹಾಗಲ್ಲ; ತನ್ನ ತಂದೆಯಾದ ಯೆಹೋವಾಷ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ಹಾಗೆ ಎಲ್ಲವ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ಉನ್ನತ ಸ್ಥಳಗಳನ್ನು ತೆಗೆದು ಹಾಕಲಿಲ್ಲ; ಜನರು ಇನ್ನೂ ಉನ್ನತ ಸ್ಥಳಗಳ ಮೇಲೆ ಬಲಿಯರ್ಪಿಸಿ ಧೂಪ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ರಾಜ್ಯವು ತನ್ನ ಕೈಯಲ್ಲಿ ಸ್ಥಿರಪಟ್ಟ ತರುವಾಯ ಅರಸ ನಾಗಿದ್ದ ತನ್ನ ತಂದೆಯನ್ನು ಕೊಂದ ತನ್ನ ಸೇವಕ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ತಂದೆಗಳು ತಮ್ಮ ಮಕ್ಕಳ ನಿಮಿತ್ತ ಸಾಯಬಾರದು; ಮಕ್ಕಳು ತಮ್ಮ ತಂದೆಗಳ ನಿಮಿತ್ತ ಸಾಯಬಾರದು; ಪ್ರತಿ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ಪಾಪಕ್ಕೋಸ್ಕರ ಸಾಯಬೇಕೆಂದು ಕರ್ತನು ಆಜ್ಞಾಪಿಸಿದ ಹಾಗೆ ಮೋಶೆಯ ನ್ಯಾಯಪ್ರಮಾಣದಲ್ಲಿ ಬರೆದಿರುವ ಪ್ರಕಾರ ಹೊಡೆದ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ನ್ನು ಅವನು ಸಾಯಿಸ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ಉಪ್ಪಿನ ತಗ್ಗಿನಲ್ಲಿ ಎದೋಮ್ಯರಾದ ಹತ್ತು ಸಾವಿರ ಜನರನ್ನು ಹೊಡೆದು ಯುದ್ಧದಲ್ಲಿ ಸೆಲವನ್ನು ವಶಪಡಿಸಿಕೊಂಡ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 ವರೆಗೂ ಯೊಕ್ತೆಯೇಲ್‌ ಎಂಬ 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ಮಚ್ಯನು ಇಸ್ರಾಯೇಲ್ಯರ ಅರಸನಾದ ಯೇಹುವಿನ ಮಗನಾಗಿರುವ ಯೆಹೋವಾಹಾಜನ ಮಗನಾದ ಯೋವಾಷನ ಬಳಿಗೆ ಸೇವಕರನ್ನು 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ಸಿ--ನಾವು ಒಬ್ಬರ ಮುಖವನ್ನು ಒಬ್ಬರು ನೋಡುವ ಹಾಗೆ ಬಾ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ಇಸ್ರಾಯೇಲಿನ ಅರಸನಾದ ಯೆಹೋವಾಷನು ಯೆಹೂದದ ಅರಸ ನಾಗಿರುವ ಅಮಚ್ಯನಿಗೆ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ೇನಂದರೆಲೆಬನೋನಿನಲ್ಲಿದ್ದ ಮುಳ್ಳು ಗಿಡವು ಲೆಬನೋನಿನ ಲ್ಲಿರುವ ದೇವದಾರಿಗೆ -- ನನ್ನ ಮಗನಿಗೆ ಹೆಂಡ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ಿರಲು ನೀನು ನಿನ್ನ ಮಗಳನ್ನು ಕೊಡು ಎಂದು ಹೇಳಿ ಕಳುಹಿಸಿತು. ಆದರೆ ಲೆಬನೋನಿನಲ್ಲಿದ್ದ ಅಡವಿಯ ಮೃಗವು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ಿರುವಾಗ ಆ ಮುಳ್ಳು ಗಿಡವನ್ನು ತುಳ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ಎದೋಮ್ಯ ರನ್ನು ಹೊಡೆದೇ ಹೊಡೆದದ್ದರಿಂದ ನಿನ್ನ ಹೃದಯವು ನಿನ್ನನ್ನು ಹೆಚ್ಚಿಸುವಂತೆ ಮಾಡಿತು. ಹೆಚ್ಚಳಪ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ಕಾದಿರು; ನಿನ್ನ ಕೇಡಿಗಾಗಿ ನೀನು ಯಾಕೆ ಜಗಳವಾಡಬೇಕು? ನೀನೂ ನಿನ್ನ ಸಂಗಡ ಯೆಹೂ ದವೂ ಬಿದ್ದು ಹೋಗುವಿರ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ದರೆ ಅಮಚ್ಯನು ಕೇಳದ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ಇಸ್ರಾಯೇಲ್ಯರ ಅರಸನಾದ ಯೋವಾಷನು ಹೊರ ಟನು. ಅವನೂ ಯೆಹೂದದ ಅರಸನಾದ ಅಮ ಚ್ಯನೂ ಯೆಹೂದಕ್ಕೆ ಸೇರ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್ಷೆಮೆಷಿನ ಬಳಿಯಲ್ಲಿ ಒಬ್ಬರಿಗೊಬ್ಬರು ಎದುರುಗ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ೆಹೂದ್ಯರು ಇಸ್ರಾಯೇಲ್ಯರ ಮುಂದೆ ಸೋತು ಹೋದದ್ದರಿಂದ ಅವರೆಲ್ಲರೂ ತಮ್ಮ ತಮ್ಮ ಡೇರೆಗಳಿಗೆ ಓಡ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ಇಸ್ರಾಯೇಲ್ಯರ ಅರಸನಾದ ಯೋವಾಷನು ಅಹಜ್ಯನ ಮಗನಾದ ಯೆಹೋವಾಷನ ಮಗನಾಗಿ ರುವ ಯೆಹೂದದ ಅರಸನಾದ ಅಮಚ್ಯನನ್ನು ಬೇತ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ಷಿನ ಬಳಿಯಲ್ಲಿ ಹಿಡುಕೊಂಡು ಯೆರೂಸಲೇಮಿಗೆ ಬಂದು ಯೆರೂಸಲೇಮಿನ ಎಫ್ರಾಯಾಮಿನ ಬಾಗಲು ಮೊದಲುಗೊಂಡು ಮೂಲೆಯ ಬಾಗಲ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ೂರು ಮೊಳ ಉದ್ದದ ಗೋಡೆಯನ್ನು ಕೆಡವಿ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 ಆಲಯದಲ್ಲಿಯೂ ಅರಸನ ಮನೆಯ ಬೊಕ್ಕಸಗಳಲ್ಲಿಯೂ ಸಿಕ್ಕಿದ ಸಕಲ ಬಂಗಾರವನ್ನೂ ಬೆಳ್ಳಿಯನ್ನೂ ಎಲ್ಲಾ ಸಾಮಾನ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ಣೆಗಾರ ರನ್ನೂ ತೆಗೆದುಕೊಂಡು ಸಮಾರ್ಯಕ್ಕೆ ತಿರಿ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ೋವಾಷನು ಮಾಡಿದ ಇತರ ಕ್ರಿಯೆ ಗಳೂ ಅವನ ಪರಾಕ್ರಮವೂ ಅವನು ಯೆಹೂದ ಅರಸನಾದ ಅಮಚ್ಯನ ಸಂಗಡ ಯುದ್ಧಮಾಡಿದ್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 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ೋವಾಷನು ತನ್ನ ಪಿತೃ ಗಳ ಸಂಗಡ ನಿದ್ರಿಸಿದನು; ಅವನನ್ನು ಸಮಾರ್ಯ ದಲ್ಲಿ ಇಸ್ರಾಯೇಲಿನ ಅರಸುಗಳ ಸ್ಮಶಾನ ಭೂಮ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ಟ್ಟರು; ಅವನ ಮಗನಾದ ಯಾರೊಬ್ಬಾಮ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ಇಸ್ರಾಯೇಲಿನ ಅರಸನಾದ ಯೆಹೋ ವಾಹಾಜನ ಮಗನಾಗಿರುವ ಯೋವಾಷನು ಸತ್ತ ತರುವಾಯ ಯೆಹೂದದ ಅರಸನಾದ ಯೆಹೋ ವಾ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ಗಿರುವ ಅಮಚ್ಯನು ಹದಿನೈದು ವರುಷ ಬದು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ಮಚ್ಯನ ಇತರ ಕ್ರಿಯೆಗಳು ಯೆಹೂದದ 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ಯೆರೂಸಲೇಮಿ ನಲ್ಲಿ ಅವನ ಮೇಲೆ ಒಳಸಂಚು ಮಾಡಿದ್ದರಿಂದ ಅವನು ಲಾಕೀಷಿಗೆ ಓಡಿಹೋದನು. ಆದರೆ ಅವರು ಅವನ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ಕೀಷಿಗೆ ಜನರನ್ನು ಕಳುಹಿಸಿ ಅಲ್ಲಿ ಅವನನ್ನು ಕೊಂದ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 ಶವವನ್ನು ಕುದುರೆಗಳ ಮೇಲೆ ತರಲ್ಪಟ್ಟು ದಾವೀದನ ಪಟ್ಟಣವಾದ ಯೆರೂ ಸಲೇಮಿನಲ್ಲಿ ತನ್ನ ಪಿತೃಗಳ ಸ್ಮಶಾನ ಭೂಮ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ೆಹೂದದ ಜನರು ಹದಿನಾರು ವರುಷದವನಾದ ಅಜರ್ಯನನ್ನು ಅವನ ತಂದೆಯಾದ ಅಮಚ್ಯನಿಗೆ ಬದಲಾಗಿ ಅರಸನಾಗ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ರಸನು ತನ್ನ ಪಿತೃಗಳ ಸಂಗಡ ನಿದ್ರಿಸಿದ ತರು ವಾಯ ಇವನು ಏಲತನ್ನು ಕಟ್ಟಿಸಿ ಅದನ್ನು ಯೆಹೂದಕ್ಕೆ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ೆಹೂದದ ಅರಸನಾಗಿರುವ ಯೆಹೋವಾಷನ ಮಗನಾದ ಅಮಚ್ಯನ ಆಳ್ವಿಕೆಯ ಹದಿನೈದನೇ ವರು ಷದಲ್ಲಿ ಇಸ್ರಾಯೇಲಿನ ಅರಸನಾಗಿರುವ ಯೋ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ಷನ ಮಗನಾದ ಯಾರೊಬ್ಬಾಮನು ಅರಸನಾಗಿ ಸಮಾರ್ಯದಲ್ಲಿ ನಾಲ್ವತ್ತೊಂದ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ಅವನು ಕರ್ತನ ದೃಷ್ಟಿಯಲ್ಲಿ ಕೆಟ್ಟದ್ದನ್ನು ಮಾಡಿದನು; ಇಸ್ರಾಯೇಲನ್ನು ಪಾಪ ಮಾಡಲು ಪ್ರೇರೇಪಿಸಿದ ನೆಬಾಟ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ಾರೊಬ್ಬಾಮನ ಪಾಪಗಳನ್ನೆಲ್ಲಾ ಅವನು ತೊರೆದು 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 ಲ್ಲದೆ ಇಸ್ರಾಯೇಲಿನ ದೇವರಾದ ಕರ್ತನು ಗತ್‌ಹೇಫೆ ರಿನವನಾದ ಪ್ರವಾದಿಯಾಗಿರುವ ಅಮಿತ್ತೈನ ಮಗ ನಾದ ಯೋನನೆಂಬ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 ಮುಖಾಂತರ ಹೇಳಿದ ವಾಕ್ಯದ ಪ್ರಕಾರವೇ ಅವನು ಹಮಾತಿನ ಪ್ರವೇಶ ಮೊದಲುಗೊಂಡು ಬಯಲಿನ ಸಮುದ್ರದ ವರೆಗೂ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ೇರೆಯನ್ನು ತಿರಿಗಿ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ಸ್ರಾಯೇಲಿನ ಶ್ರಮೆಯು ಬಹಳ ಕಠಿಣವಾಗಿದೆ ಎಂದು ಕರ್ತನು ಕಂಡನು. ಯಾಕಂದರೆ ಮುಚ್ಚಲ್ಪಟ್ಟವನಾದರೂ ಬಿಡಲ್ಪಟ್ಟವ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 ಯೇಲಿಗೆ ಸಹಾಯಕನಾದರೂ ಯಾವನ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ಲ್ಲದೆ ಇಸ್ರಾಯೇಲಿನ ನಾಮವನ್ನು ಆಕಾಶದ ಕೆಳಗಿನಿಂದ ಅಳಿಸಿ ಬಿಡುವೆನೆಂದು ಕರ್ತನು ಹೇಳಿದ್ದಿಲ್ಲ; ಆದರೆ ಯೋವಾ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ಾರೊಬ್ಬಾಮನ ಕೈಯಿಂದ ಅವರನ್ನು ರ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ಾರೊಬ್ಬಾಮನ ಇತರ ಕ್ರಿಯೆಗಳೂ ಅವನು ಮಾಡಿದ ಎಲ್ಲವೂ ಅವನ ಪರಾಕ್ರಮವೂ ಅವನ ಯುದ್ಧಗಳೂ ಯೆಹೂದಕ್ಕೆ ಸೇರಿದ ದಮಸ್ಕ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ಮಾತನ್ನೂ ಇಸ್ರಾಯೇಲಿ ಗೋಸ್ಕರ ಹಿಂತಿರುಗಿ ತಕ್ಕೊಂಡದ್ದೂ ಇಸ್ರಾಯೇಲಿನ ಅರಸುಗಳ ವೃತಾಂತಗಳ ಪುಸ್ತಕದಲ್ಲಿ ಬರೆಯಲ್ಪ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ರೊಬ್ಬಾಮನು ಇಸ್ರಾಯೇಲಿನ ಅರಸುಗಳಾದ ತನ್ನ ಪಿತೃಗಳ ಸಂಗಡ ನಿದ್ರಿಸಿದನು; ಅವನ ಮಗನಾದ ಜೆಕರ್ಯ ಅವನಿ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2026-10-20T05:19:39Z</dcterms:created>
  <dcterms:modified xsi:type="dcterms:W3CDTF">2026-10-20T05:19:39Z</dcterms:modified>
  <dc:title>2 ಅರಸುಗಳು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