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presProps" Target="presProps.xml"/>
  <Relationship Id="rId53" Type="http://schemas.openxmlformats.org/officeDocument/2006/relationships/viewProps" Target="viewProps.xml"/>
  <Relationship Id="rId5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How goodly are your tents, O Jacob, and your tabernacles, O Israel!]]></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s the valleys are they spread forth, as gardens by the river's side, as the trees of lign aloes which the LORD has planted, and as cedar trees beside the waters.]]></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s the valleys are they spread forth, as gardens by the river's side, as the trees of lign aloes which the LORD has planted, and as cedar trees beside the water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He shall pour the water out of his buckets, and his seed shall be in many waters, and his king shall be higher than Agag, and his kingdom shall be exalte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He shall pour the water out of his buckets, and his seed shall be in many waters, and his king shall be higher than Agag, and his kingdom shall be exalte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God brought him forth out of Egypt; he has as it were the strength of an unicorn : he shall eat up the nations his enemies, and shall break their bones, and pierce them through with his arrow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God brought him forth out of Egypt; he has as it were the strength of an unicorn : he shall eat up the nations his enemies, and shall break their bones, and pierce them through with his arrow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God brought him forth out of Egypt; he has as it were the strength of an unicorn : he shall eat up the nations his enemies, and shall break their bones, and pierce them through with his arrow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He couched, he lay down as a lion, and as a great lion: who shall stir him up? Blessed is he that blesses you, and cursed is he that curses you.]]></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He couched, he lay down as a lion, and as a great lion: who shall stir him up? Blessed is he that blesses you, and cursed is he that curses you.]]></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when Balaam saw that it pleased the LORD to bless Israel, he went not, as at other times, to seek for enchantments, but he set his face toward the wilderness.]]></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Balak's anger was kindled against Balaam, and he stroke his hands together: and Balak said unto Balaam, I called you to curse mine enemies, and, behold, you have altogether blessed them these three time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Balak's anger was kindled against Balaam, and he stroke his hands together: and Balak said unto Balaam, I called you to curse mine enemies, and, behold, you have altogether blessed them these three time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Balak's anger was kindled against Balaam, and he stroke his hands together: and Balak said unto Balaam, I called you to curse mine enemies, and, behold, you have altogether blessed them these three time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refore now flee you to your place: I thought to promote you unto great honour; but, lo, the LORD has kept you back from honour.]]></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refore now flee you to your place: I thought to promote you unto great honour; but, lo, the LORD has kept you back from honour.]]></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Balaam said unto Balak, Spoke I not also to your messengers which you sent unto me, saying,]]></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Balaam said unto Balak, Spoke I not also to your messengers which you sent unto me, saying,]]></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Balaam said unto Balak, Spoke I not also to your messengers which you sent unto me, saying,]]></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If Balak would give me his house full of silver and gold, I cannot go beyond the commandment of the LORD, to do either good or bad of mine own mind; but what the LORD says, that will I speak?]]></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now, behold, I go unto my people: come therefore, and I will advertise you what this people shall do to your people in the latter day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when Balaam saw that it pleased the LORD to bless Israel, he went not, as at other times, to seek for enchantments, but he set his face toward the wildernes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now, behold, I go unto my people: come therefore, and I will advertise you what this people shall do to your people in the latter days.]]></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took up his parable, and said, Balaam the son of Beor has said, and the man whose eyes are open has sai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took up his parable, and said, Balaam the son of Beor has said, and the man whose eyes are open has said:]]></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He has said, which heard the words of God, and knew the knowledge of the most High, which saw the vision of the Almighty, falling into a trance, but having his eyes ope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He has said, which heard the words of God, and knew the knowledge of the most High, which saw the vision of the Almighty, falling into a trance, but having his eyes open:]]></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I shall see him, but not now: I shall behold him, but not nigh: there shall come a Star out of Jacob, and a Sceptre shall rise out of Israel, and shall strike the corners of Moab, and destroy all the children of Sheth.]]></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I shall see him, but not now: I shall behold him, but not nigh: there shall come a Star out of Jacob, and a Sceptre shall rise out of Israel, and shall strike the corners of Moab, and destroy all the children of Sheth.]]></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I shall see him, but not now: I shall behold him, but not nigh: there shall come a Star out of Jacob, and a Sceptre shall rise out of Israel, and shall strike the corners of Moab, and destroy all the children of Sheth.]]></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Edom shall be a possession, Seir also shall be a possession for his enemies; and Israel shall do valiantly.]]></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Out of Jacob shall come he that shall have dominion, and shall destroy him that remains of the city.]]></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Balaam lifted up his eyes, and he saw Israel abiding in his tents according to their tribes; and the spirit of God came upon him.]]></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when he looked on Amalek, he took up his parable, and said, Amalek was the first of the nations; but his latter end shall be that he perish for ever.]]></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when he looked on Amalek, he took up his parable, and said, Amalek was the first of the nations; but his latter end shall be that he perish for ever.]]></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he looked on the Kenites, and took up his parable, and said, Strong is your dwelling place, and you put your nest in a rock.]]></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he looked on the Kenites, and took up his parable, and said, Strong is your dwelling place, and you put your nest in a rock.]]></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evertheless the Kenite shall be wasted, until Asshur shall carry you away captive.]]></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evertheless the Kenite shall be wasted, until Asshur shall carry you away captive.]]></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he took up his parable, and said, Alas, who shall live when God does this!]]></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ships shall come from the coast of Chittim, and shall afflict Asshur, and shall afflict Eber, and he also shall perish for ever.]]></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ships shall come from the coast of Chittim, and shall afflict Asshur, and shall afflict Eber, and he also shall perish for ever.]]></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Balaam rose up, and went and returned to his place: and Balak also went his way.]]></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Balaam lifted up his eyes, and he saw Israel abiding in his tents according to their tribes; and the spirit of God came upon him.]]></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took up his parable, and said, Balaam the son of Beor has said, and the man whose eyes are open has sai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took up his parable, and said, Balaam the son of Beor has said, and the man whose eyes are open has said:]]></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He has said, which heard the words of God, which saw the vision of the Almighty, falling into a trance, but having his eyes ope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He has said, which heard the words of God, which saw the vision of the Almighty, falling into a trance, but having his eyes ope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26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ண்ணாகமம் : 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யாக்கோபே, உன் கூடாரங்களும், இஸ்ரவேலே, உன் வாசஸ்தலங்களும் எவ்வளவு அழகானவை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கள் பரவிப்போகிற ஆறுகளைப் போலவும், நதியோரத்திலுள்ள தோட்டங்களைப்போலவும், கர்த்தர் நா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ந்தனமரங்களைப்போலவும், தண்ணீர் அருகே உள்ள கேதுரு விருட்சங்களைப்போலவும் இ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வர்களுடைய நீர்ச்சால்களிலிருந்து தண்ணீர் பாயும்; அவர்கள் வித்து திரளான தண்ணீர்களில் பர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ய ராஜா ஆகாகைப் பார்க்கிலும் உயருவான்; அவர்கள் ராஜ்யம் மேன்மையடை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தேவன் அவர்களை எகிப்திலிருந்து புறப்படப்பண்ணினார்; காண்டாமிருகத்துக்கொத்த பெலன் அவர்களுக்கு உ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தங்கள் சத்துருக்களாகிய ஜாதிகளைப் பட்சித்து, அவர்கள் எலும்புகளை நொறுக்கி, அவர்களைத்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ம்புகளாலே எய்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சிங்கம்போலவும் துஷ்ட சிங்கம்போலவும் மடங்கிப் படுத்துக்கொண்டிருக்கிறார்கள்; அவர்களை எழுப்புகிற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 உங்களை ஆசீர்வதிக்கிறவன் ஆசீர்வதிக்கப்பட்டவன், உங்களைச் சபிக்கிறவன் சபிக்கப்பட்டவ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இஸ்ரவேலை ஆசீர்வதிப்பதே கர்த்தருக்குப் பிரியம் என்று பிலேயாம் கண்ட போது, அவன் முந்தி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ழுது பாலாக் பிலேயாமின் மேல் கோபம் மூண்டவனாகி, கையோடே கைதட்டி, பிலேயாமை நோக்கி: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ருக்களைச் சபிக்க உன்னை அழைத்தனுப்பினேன். நீயோ இந்த மூன்றுமுறையும் அவர்களை ஆசீர்வதிக்க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ர்வதித்தா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ஆகையால் உன் இடத்துக்கு ஓடிப்போ; உன்னை மிகவும் கனம்பண்ணுவேன் என்றேன்; நீ கனமடையாதபடி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தடுத்தா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ப்பொழுது பிலேயாம் பாலாகை நோக்கி: பாலாக் எனக்கு தன் வீடு நிறைய வெள்ளியும் பொன்னும் கொடுத்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 என் மனதாய் நன்மையாகிலும் தீமையாகிலும் செய்கிறதற்குக் கர்த்தரின் கட்டளையை மீறக் கூடாது;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வதையே சொல்வேன்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நீர் என்னிடத்திற்கு அனுப்பின ஸ்தானாபதிகளிடத்தில் நான் சொல்லவில்லை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இதோ, நான் என் ஜனத்தாரிடத்திற்குப் போகிறேன்; பிற்காலத்திலே இந்த ஜனங்கள் உம்முடைய ஜனங்களு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துவந்தது போல நிமித்தம்பார்க்கப் போகாமல், வனாந்தரத்திற்கு நேராக தன் முகத்தைத் திரு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வது இன்னதென்று உமக்குத் தெரிவிப்பேன் வாரும்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ன் தன் வாக்கியத்தை எடுத்துரைத்து: பேயோரின் குமாரன் பிலேயாம் சொல்லுகிறதாவது, க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றக்கப்பட்டவன் உரைக்கிறதா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தேவன் அருளும் வார்த்தைகளைக் கேட்டு, உன்னதமானவர் அளித்த அறிவை அறிந்து, சர்வவல்லவரின் தரிசனத்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 தாழவிழும்போது, கண்திறக்கப்பட்டவன் விளம்புகிறதா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ரைக் காண்பேன், இப்பொழுது அல்ல; அவரைத் தரிசிப்பேன், சமீபமாய் அல்ல; ஒரு நட்சத்தி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க்கோபிலிருந்து உதிக்கும், ஒரு செங்கோல் இஸ்ரவேலிலிருந்து எழும்பும்; அது மோவாபின் எல்லைகளை நொறு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புத்திரர் எல்லாரையும் நிர்மூலமா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ஏதோம் சுதந்தரமாகும், சேயீர் தன் சத்துருக்களுக்குச் சுதந்தரமாகும்; இஸ்ரவேல் பராக்கிரமஞ்செ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யாக்கோபிலிருந்து தோன்றும் ஒருவர் ஆளுகை செய்வார்; பட்டணங்களில் மீதியானவர்களை அழிப்பா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தன் கண்களை ஏறெடுத்து, இஸ்ரவேல் தன் கோத்திரங்களின்படியே பாளயமிறங்கியிருக்கிறதைப் பார்த்தான்; தே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மேலும், அவன் அமலேக்கைப் பார்த்து, தன் வாக்கியத்தை எடுத்துரைத்து: அமலேக்கு முந்தியெழும்பின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னாலும் அவன் முடிவிலே முற்றிலும் நாசமடைவா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ன்றியும் அவன் கேனியனைப் பார்த்து, தன் வாக்கியத்தை எடுத்துரைத்து: உன் வாசஸ்தலம் அரணிப்பானது;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க் கன்மலையில் கட்டி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ஆகிலும் கேனியன் அழிந்துபோவான்; அசூர் உன்னைச் சிறைபிடித்துக் கொண்டுபோக எத்தனைநாள் செ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பின்னும் அவன் தன் வாக்கியத்தை எடுத்துரைத்து: ஐயோ, தேவன் இதைச் செய்யும்போது யார் பிழை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சித்தீமின் கரைதுறையிலிருந்து கப்பல்கள் வந்து, அசூரைச் சிறுமைப் படுத்தி, ஏபே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தப்படுத்தும்; அவனும் முற்றிலும் அழிந்துபோவா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பின்பு பிலேயாம் எழுந்து புறப்பட்டு, தன் இடத்திற்குத் திரும்பினான்; பாலாகும் தன் வழியே 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வி அவன்மேல் வ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ப்பொழுது அவன் தன் வாக்கியத்தை எடுத்துரைத்து: பேயோரின் குமாரனாகிய பிலேயாம் சொல்லுகிறதாவது, க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றக்கப்பட்டவன் உரைக்கிறதா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தேவன் அருளும் வார்த்தைகளைக் கேட்டு, சர்வவல்லவரின் தரிசனத்தைக் கண்டு தாழ விழும் 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திறக்கப்பட்டவன் விளம்புகிறதா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ண்ணாகமம் : 24]]></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2026-06-15T12:25:58Z</dcterms:created>
  <dcterms:modified xsi:type="dcterms:W3CDTF">2026-06-15T12:25:58Z</dcterms:modified>
  <dc:title>எண்ணாகமம் : 24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