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பிரதானமாய்ச் சொல்லுகிற புத்தியென்னவெனில், எல்லா மனுஷருக்காகவும் விண்ணப்பங்களையும் ஜெபங்களையும் வேண்டுதல்களையும் ஸ்தோத்திரங்களையும் பண்ணவேண்ட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பிரதானமாய்ச் சொல்லுகிற புத்தியென்னவெனில், எல்லா மனுஷருக்காகவும் விண்ணப்பங்களையும் ஜெபங்களையும் வேண்டுதல்களையும் ஸ்தோத்திரங்களையும் பண்ணவேண்ட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ப் பக்தியோடும் நல்லொழுக்கத்தோடும் கலகமில்லாமல் அமைதலுள்ள ஜீவனம்பண்ணும்படிக்கு, ராஜாக்களுக்காகவும், அதிகாரமுள்ள யாவருக்காகவும் அப்படியே செய்ய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ப் பக்தியோடும் நல்லொழுக்கத்தோடும் கலகமில்லாமல் அமைதலுள்ள ஜீவனம்பண்ணும்படிக்கு, ராஜாக்களுக்காகவும், அதிகாரமுள்ள யாவருக்காகவும் அப்படியே செய்ய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இரட்சகராகிய தேவனுக்குமுன்பாக அது நன்மையும் பிரியம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 மனுஷரும் இரட்சிக்கப்படவும், சத்தியத்தை அறிகிற அறிவை அடையவும், அவர் சித்தமுள்ளவராய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ருவரே தேவனுக்கும் மனுஷருக்கும் மத்தியஸ்தரும் ஒருவ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ையும் மீட்கும் பொருளாகத் தம்மை ஒப்புக்கொடுத்த மனுஷனாகிய கிறிஸ்து இயேசு அவரே; இதற்குரியசாட்சி ஏற்ற காலங்களில் விளங்கிவர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ற்காகவே நான் பிரசங்கியாகவும், அப்போஸ்தலனாகவும், புறஜாதிகளுக்கு விசுவாசத்தையும் சத்தியத்தையும் விளங்கப்பண்ணுகிற போதகனாகவும் நியமிக்கப்பட்டிருக்கிறேன்; நான் பொய் சொல்லாமல் கிறிஸ்துவுக்குள் உண்மையை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ற்காகவே நான் பிரசங்கியாகவும், அப்போஸ்தலனாகவும், புறஜாதிகளுக்கு விசுவாசத்தையும் சத்தியத்தையும் விளங்கப்பண்ணுகிற போதகனாகவும் நியமிக்கப்பட்டிருக்கிறேன்; நான் பொய் சொல்லாமல் கிறிஸ்துவுக்குள் உண்மையை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புருஷர்கள் கோபமும் தர்க்கமுமில்லாமல் பரிசுத்தமான கைகளை உயர்த்தி, எல்லா இடங்களிலேயும் ஜெபம்பண்ணவேண்டுமென்று விரும்ப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புருஷர்கள் கோபமும் தர்க்கமுமில்லாமல் பரிசுத்தமான கைகளை உயர்த்தி, எல்லா இடங்களிலேயும் ஜெபம்பண்ணவேண்டுமென்று விரும்ப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 வஸ்திரத்தினாலாவது தங்களை அலங்கரியாம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 வஸ்திரத்தினாலாவது தங்களை அலங்கரியாம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ுதியான வஸ்திரத்தினாலும், நாணத்தினாலும், தெளிந்த புத்தியினாலும், தேவபக்தியுள்ளவர்களென்று சொல்லிக்கொள்ளுகிற ஸ்திரீகளுக்கு ஏற்றபடியே நற்கிரியைகளினாலும், தங்களை அலங்கரி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ுதியான வஸ்திரத்தினாலும், நாணத்தினாலும், தெளிந்த புத்தியினாலும், தேவபக்தியுள்ளவர்களென்று சொல்லிக்கொள்ளுகிற ஸ்திரீகளுக்கு ஏற்றபடியே நற்கிரியைகளினாலும், தங்களை அலங்கரி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ஸ்திரீயானவள் எல்லாவற்றிலும் அடக்கமுடையவளாயிருந்து, அமைதலோடு கற்றுக்கொள்ளக்கடவ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பதேசம்பண்ணவும், புருஷன்மேல் அதிகாரஞ்செலுத்தவும், ஸ்திரீயானவளுக்கு நான் உத்தரவு கொடுக்கிறதில்லை; அவள் அமைதலாயிர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பதேசம்பண்ணவும், புருஷன்மேல் அதிகாரஞ்செலுத்தவும், ஸ்திரீயானவளுக்கு நான் உத்தரவு கொடுக்கிறதில்லை; அவள் அமைதலாயிரு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த்தினாலெனில், முதவாவது ஆதாம் உருவாக்கப்பட்டான், பின்பு ஏவாள் உருவாக்கப்பட்ட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ஆதாம் வஞ்சிக்கப்படவில்லை, ஸ்திரீயானவளே வஞ்சிக்கப்பட்டு மீறுதலுக்கு உட்பட்ட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தெளிந்த புத்தியோடு விசுவாசத்திலும் அன்பிலும் பரிசுத்தத்திலும் நிலைகொண்டிருந்தால், பிள்ளைப்பேற்றினாலே இரட்சிக்கப்படுவ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தெளிந்த புத்தியோடு விசுவாசத்திலும் அன்பிலும் பரிசுத்தத்திலும் நிலைகொண்டிருந்தால், பிள்ளைப்பேற்றினாலே இரட்சிக்கப்படுவ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സകലമനുഷ്യർക്കും നാം സർവ്വഭക്തിയോടും ഘനത്തോടും കൂടെ സാവധാനതയും സ്വസ്ഥതയുമുള്ള ജീവ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ിശേഷാൽ രാജാക്കന്മാർക്കും സകല അധികാരസ്ഥന്മാർക്കും വേണ്ടി യാചനയും പ്രാർത്ഥനയും പക്ഷവാദ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ോത്രവും ചെയ്യേണം എന്നു ഞാൻ സകലത്തിന്നും മുമ്പെ പ്രബോ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 നമ്മുടെ രക്ഷിതാവായ ദൈവത്തിന്റെ സന്നിധിയിൽ നല്ലതും പ്രസാദകര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സകലമനുഷ്യരും രക്ഷപ്രാപിപ്പാനും സത്യത്തിന്റെ പരിജ്ഞാനത്തിൽ എത്തുവാനും ഇച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ൈവം ഒരുവനല്ലോ. ദൈവത്തിന്നും മനുഷ്യർക്കും മദ്ധ്യസ്ഥനും ഒരുവൻ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ല്ലാവർക്കും വേണ്ടി മറുവിലയായി തന്നെത്താൻ കൊടുത്ത മനുഷ്യനായ ക്രിസ്തുയേശ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തക്കസമയത്തു അറിയിക്കേണ്ടിയ ഈ സാക്ഷ്യത്തിന്നായി ഞാൻ പ്രസംഗിയും അപ്പൊസ്തലനുമായി — ഭോഷ്ക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മാർത്ഥം തന്നേ പറയുന്നു — ജാതികളെ വിശ്വാസവും സത്യവും ഉപദേശിപ്പാൻ നിയമിക്ക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കയാൽ പുരുഷന്മാർ എല്ലാടത്തും കോപവും വാഗ്വാദവും വിട്ടകന്നു വിശുദ്ധകൈകളെ ഉയർത്തി പ്രാർത്ഥിക്ക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ഞാൻ ആ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്വണ്ണം സ്ത്രീകളും യോഗ്യമായ വസ്ത്രം ധരിച്ചു ലജ്ജാശീലത്തോടും സുബോധത്തോടുംകൂടെ ത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ങ്ക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ന്നിയ തലമുടി, പൊന്നു, മുത്തു, വിലയേറിയ വസ്ത്രം എന്നിവകൊണ്ടല്ല, ദൈവഭക്തിയെ സ്വീക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കൾക്കു ഉചിതമാകുംവണ്ണം സൽപ്രവൃത്തികളെക്കൊണ്ടത്രേ അലങ്കരിക്ക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്ത്രീ മൌനമായിരുന്നു പൂർണ്ണാനുസരണത്തോടും കൂടെ പഠ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ൌനമായിരിപ്പാൻ അല്ലാതെ ഉപദേശിപ്പാനോ പുരുഷന്റെമേൽ അധികാരം നടത്തുവാനോ ഞാൻ സ്ത്രീ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വദി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ദാം ആദ്യം നിർമ്മിക്കപ്പെട്ടു, പിന്നെ ഹവ്വ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ദാം അല്ല, സ്ത്രീ അത്രേ വഞ്ചിക്കപ്പെട്ടു ലംഘനത്തിൽ അകപ്പെട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നാൽ വിശ്വാസത്തിലും സ്നേഹത്തിലും വിശുദ്ധീകരണത്തിലും സുബോധത്തോടെ പാർക്കുന്നു എങ്കിൽ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ളെ പ്രസവിച്ചു രക്ഷ പ്രാപ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ിമൊഥെയൊസ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2026-10-20T07:27:16Z</dcterms:created>
  <dcterms:modified xsi:type="dcterms:W3CDTF">2026-10-20T07:27:16Z</dcterms:modified>
  <dc:title>1 തിമൊഥെയൊസ്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