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யூதாவுக்கு விரோதமாய்ப்போய், அதை நெருக்கி, அதை நமக்குள்ளே பங்கிட்டுக்கொண்டு, அதற்குத் தபேயாலின் குமாரனை ராஜாவாக ஏற்படுத்துவோம் என்று சொன்னதினிமித்த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: அந்த ஆலோசனை நிலைநிற்பதில்லை, அதின்படி சம்பவிப்பதுமில்லை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ஆகாசை நோக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ாசோ: நான் கேட்கமாட்டேன், நான் கர்த்தரைப் பரீட்சைசெய்யமாட்ட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, கர்த்தர் எகிப்து நதிகளின் கடையாந்தரத்திலுள்ள ஈயையும், அசீரியா தேசத்திலிருக்கும் தேனீயையும் பயில்காட்டி அழை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ஒருவன் ஒரு இளம்பசுவையும், இரண்டு ஆடுகளையும் வளர்த்த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மெங்கும் முட்செடியும் நெரிஞ்சிலும் உண்டாயிருப்பதினால், அம்புகளையும் வில்லையும் பிடித்து அங்கே போகவேண்டியத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மெங்கும் முட்செடியும் நெரிஞ்சிலும் உண்டாயிருப்பதினால், அம்புகளையும் வில்லையும் பிடித்து அங்கே போகவேண்டியத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 రాజైన ఉజ్జియా మనుమడును యోతాము కుమారుడునైన ఆహాజు దినములలో సిరియా రాజైన రెజీనును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 రెమల్యా కుమారుడునైన పెకహును యుద్ధము చేయవలెనని యెరూషలేముమీదికి వచ్చిరి గాని అది వారి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కపో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అప్పుడుసిరియనులు ఎఫ్రాయిమీయులను తోడు చేసికొనిరని దావీదు వంశస్థులకు తెలుపబడగా, గాలికి అడవి చె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దలినట్లు వారి హృదయమును వారి జనుల హృదయమును కద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యెహోవా యెషయాతో ఈలాగు సెల విచ్చెనుఆహాజు నెదుర్కొనుటకు నీవును నీ కుమారుడైన షెయార్యాషూబ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కిరేవు మార్గమున పై కోనేటి కాలువకడకు పోయి అతనితో ఈలాగు చెప్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భద్రముసుమీ, నిమ్మళించుము; పొగ రాజుచున్న యీ రెండు కొరకంచు కొనలకు, అనగా రెజీనును, సిరియన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మల్యా కుమారుడును అనువారి కోపాగ్నికి జడియకుము, నీ గుండె అవియ నీ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సిరియాయు, ఎఫ్రాయి మును, రెమల్యా కుమారుడును నీకు కీడుచేయవలెనని ఆలోచ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నము యూదా దేశముమీదికి పోయి దాని జనులను భయపెట్టి దాని ప్రాకారములను పడగొట్టి టాబెయేలను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దానికి రాజుగా నియమించె దము రండ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యితే ప్రభువైన యెహోవా ఈలాగు సెలవిచ్చుచున్నాడుఆ మాట నిలువదు, జరు 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మస్కు సిరియాకు రాజధాని; దమస్కునకు రెజీనురాజు; అరువదియయిదు సంవత్సరములు కాకమునుపు ఎఫ్రాయిము జ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కుండ నాశన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షోమ్రోను ఎఫ్రాయిమునకు రాజధాని; షోమ్రోనునకు రెమల్యా కుమారుడు రాజు; మీరు నమ్మకుండినయెడల స్థిరప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ఇంకను ఆహాజునకు ఈ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దేవుడైన యెహోవావలన సూచన నడుగుము. అది పాతాళమంత లోతైనను సరే ఊర్థ్వలోకమంత ఎత్తయినను స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హాజునేను అడుగను యెహోవాను శోధింప 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ఈలాగు చెప్పెను, దావీదు వంశస్థులారా, వినుడి; మనుష్యులను విసికించుట చాలదను కొని నా దేవుని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ికింత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ప్రభువు తానే యొక సూచన మీకు చూపును. ఆలకించుడి, కన్యక గర్భవతియై కుమారుని కన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మ్మానుయేలను పేరు 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ీడును విసర్జించుటకును మేలును కోరు కొనుటకును అతనికి తెలివి వచ్చునప్పుడు అతడు పెరుగు, తే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ీడును విసర్జించుటకును మేలును కోరు కొనుటకును ఆ బాలునికి తెలివిరాక మునుపు నిన్ను భయపెట్ట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్దరు రాజుల దేశము పాడుచేయ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యెహోవా నీ మీదికిని నీ జనము మీదికిని నీ పితరుల కుటుంబపువారి మీదికిని శ్రమ దినములను, ఎఫ్రా యి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నుండి తొలగిన దినము మొదలుకొని నేటి వరకు రాని దినములను రప్పించును; ఆయన అష్షూరు రాజును నీ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ున ఐగుప్తు నదుల అంతమందున్న జోరీగలను, అష్షూరుదేశములోని కందిరీగలను యెహోవా ఈలగొట్టి ప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వి అన్నియు వచ్చి మెట్టల లోయలలోను బండల సందులలోను ముండ్ల పొదలన్నిటిలోను గడ్డి బీళ్లన్నిటి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దినమున యెహోవా నది (యూప్రటీసు) అద్దరి నుండి కూలికి వచ్చు మంగలకత్తిచేతను, అనగా అష్షూరు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ను తలవెండ్రుకలను కాళ్లవెండ్రుకలను క్షౌరము చేయించును, అది గడ్డముకూడను గీ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దినమున ఒకడు ఒక చిన్న ఆవును రెండు గొఱ్ఱ లను పెంచ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వి సమృద్ధిగా పాలిచ్చినందున అతడు పెరుగు తినును; ఏలయనగా ఈ దేశములో విడువ బడిన వారందరును పె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ేనెలను తి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దినమున వెయ్యి వెండి నాణముల విలువగల వెయ్యి ద్రాక్షచెట్లుండు ప్రతి స్థలమున గచ్చపొదలును బ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కసి చెట్లును పె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ఈ దేశమంతయు గచ్చ పొదలతోను బలురక్కసి చెట్లతోను నిండియుండును గనుక బాణములను విండ్లను చేత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 అక్క డిక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ారచేత త్రవ్వబడుచుండిన కొండ లన్నిటిలోనున్న బలురక్కసి చెట్ల భయముచేతను గచ్చ పొదల భయముచేతను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ికి పోరు; అది యెడ్లను తోలుటకును గొఱ్ఱలు త్రొక్కుటకును ఉప యోగ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యెషయా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