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கர்த்தருடைய வார்த்தை அவனுக்கு உண்டாயிற்று, அவர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இவ்விடத்தை விட்டுக் கீழ்த்திசையை நோக்கிப் போய், யோர்தானுக்கு நேராயிருக்கிற கேரீத் ஆற்றண்டையில் ஒளித்துக்கொண்ட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ஆற்றின் தண்ணீரைக் குடிப்பாய்; அங்கே உன்னைப் போஷிக்க, காகங்களுக்குக் கட்டளையிடுவ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ஆற்றின் தண்ணீரைக் குடிப்பாய்; அங்கே உன்னைப் போஷிக்க, காகங்களுக்குக் கட்டளையிடுவ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ோய், கர்த்தருடைய வார்த்தையின்படியே யோர்தானுக்கு நேராயிருக்கிற கேரீத் ஆற்றண்டையிலே தங்கி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கங்கள் அவனுக்கு விடியற்காலத்தில் அப்பமும் இறைச்சியும், சாயங்காலத்தில் அப்பமும் இறைச்சியும் கொண்டுவந்தது; தாகத்திற்கு அந்த ஆற்றின் தண்ணீரைக் குட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கங்கள் அவனுக்கு விடியற்காலத்தில் அப்பமும் இறைச்சியும், சாயங்காலத்தில் அப்பமும் இறைச்சியும் கொண்டுவந்தது; தாகத்திற்கு அந்த ஆற்றின் தண்ணீரைக் குட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மழைபெய்யாதபடியினால், சிலநாளுக்குப்பின்பு அந்த ஆறு வற்றிப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அவனுக்கு உண்டாயிற்று, அவ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அவனுக்கு உண்டாயிற்று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ழுந்து, சீதோனுக்கடுத்த சாறிபாத் ஊருக்குப் போய், அங்கே தங்கியிரு; உன்னைப் பராமரிக்கும்படி அங்கே இருக்கிற ஒரு விதவைக்குக் கட்டளையிட்ட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ண்டுவர அவள் போகிறபோது அவன் அவளை நோக்கிக் கூப்பிட்டு, கொஞ்சம் அப்பமும் உன் கையிலே எனக்குக் கொண்டுவா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ண்டுவர அவள் போகிறபோது அவன் அவளை நோக்கிக் கூப்பிட்டு, கொஞ்சம் அப்பமும் உன் கையிலே எனக்குக் கொண்டுவா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லியா அவளைப் பார்த்து: பயப்படாதே; நீ போய் உன் வார்த்தையின்படி ஆயத்தப்படுத்து; ஆனாலும் முதல் அதிலே எனக்கு ஒரு சிறிய அடையைப் பண்ணி என்னிடத்தில் கொண்டுவா; பின்பு உனக்கும் உன் குமாரனுக்கும் பண்ணல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லியா அவளைப் பார்த்து: பயப்படாதே; நீ போய் உன் வார்த்தையின்படி ஆயத்தப்படுத்து; ஆனாலும் முதல் அதிலே எனக்கு ஒரு சிறிய அடையைப் பண்ணி என்னிடத்தில் கொண்டுவா; பின்பு உனக்கும் உன் குமாரனுக்கும் பண்ணல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ேசத்தின்மேல் மழையைக் கட்டளையிடும் நாள்மட்டும் பானையின் மா செலவழிந்துபோவதும் இல்லை; கலசத்தின் எண்ணெய் குறைந்துபோவதும் இல்லை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் போய், எலியாவின் சொற்படி செய்தாள்; அவளும், இவனும், அவள் வீட்டாரும் அநேகநாள் சாப்பி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் போய், எலியாவின் சொற்படி செய்தாள்; அவளும், இவனும், அவள் வீட்டாரும் அநேகநாள் சாப்பி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லியாவைக்கொண்டு சொன்ன வார்த்தையின்படியே, பானையிலே மா செலவழிந்துபோகவும் இல்லை; கலசத்தின் எண்ணெய் குறைந்துபோகவும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லியாவைக்கொண்டு சொன்ன வார்த்தையின்படியே, பானையிலே மா செலவழிந்துபோகவும் இல்லை; கலசத்தின் எண்ணெய் குறைந்துபோகவ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கள் நடந்தபின்பு, வீட்டுக்காரியாகிய அந்த ஸ்திரீயின் மகன் வியாதியில் விழுந்தான்; அவனுடைய சுவாசம் போகுமட்டும் அவனுடைய வியாதி அதிகரித்துக்கொண்டே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 எலியாவை நோக்கி: தேவனுடைய மனுஷனே, எனக்கும் உமக்கும் என்ன? என் அக்கிரமத்தை நினைக்கப்பண்ணவும், என் குமாரனைச் சாகப்பண்ணவுமா? என்னிடத்தில் வந்தீர்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 எலியாவை நோக்கி: தேவனுடைய மனுஷனே, எனக்கும் உமக்கும் என்ன? என் அக்கிரமத்தை நினைக்கப்பண்ணவும், என் குமாரனைச் சாகப்பண்ணவுமா? என்னிடத்தில் வந்தீர்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உன் குமாரனை என்னிடத்தில் தா என்று சொல்லி, அவனை அவள் மடியிலிருந்து எடுத்து, தான் தங்கியிருக்கிற மேல்வீட்டிலே அவனைக் கொண்டுபோய், தன் கட்டிலின்மேல் வைத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உன் குமாரனை என்னிடத்தில் தா என்று சொல்லி, அவனை அவள் மடியிலிருந்து எடுத்து, தான் தங்கியிருக்கிற மேல்வீட்டிலே அவனைக் கொண்டுபோய், தன் கட்டிலின்மேல் வைத்த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ேவனாகிய கர்த்தாவே, நான் தங்கியிருக்க இடங்கொடுத்த இந்த விதவையின் மகனைச் சாகப்பண்ணினதினால் அவளுக்குத் துக்கத்தை வருவித்தீரோ என்று கர்த்தரை நோக்கிக் கூப்பிட்டு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ேவனாகிய கர்த்தாவே, நான் தங்கியிருக்க இடங்கொடுத்த இந்த விதவையின் மகனைச் சாகப்பண்ணினதினால் அவளுக்குத் துக்கத்தை வருவித்தீரோ என்று கர்த்தரை நோக்கிக் கூப்பிட்டு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ிள்ளையின்மேல் மூன்று தரம் குப்புறவிழுந்து: என் தேவனாகிய கர்த்தாவே, இந்தப் பிள்ளையின் ஆத்துமா அவனுக்குள் திரும்பிவரப்பண்ணும் என்று கர்த்தரை நோக்கி விண்ணப்பம் பண்ண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ிள்ளையின்மேல் மூன்று தரம் குப்புறவிழுந்து: என் தேவனாகிய கர்த்தாவே, இந்தப் பிள்ளையின் ஆத்துமா அவனுக்குள் திரும்பிவரப்பண்ணும் என்று கர்த்தரை நோக்கி விண்ணப்பம் பண்ண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லியாவின் சத்தத்தைக் கேட்டார்; பிள்ளையினுடைய ஆத்துமா அவனுள் திரும்பிவந்தது; அவன் பிழை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லியா பிள்ளையை எடுத்து, மேல்வீட்டிலிருந்து அவனைக் கீழ்வீட்டிற்குள் கொண்டுவந்து, அவனை அவன் தாயினிடத்தில் கொடுத்து: பார் உன் பிள்ளை உயிரோடிருக்கிறான் என்று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லியா பிள்ளையை எடுத்து, மேல்வீட்டிலிருந்து அவனைக் கீழ்வீட்டிற்குள் கொண்டுவந்து, அவனை அவன் தாயினிடத்தில் கொடுத்து: பார் உன் பிள்ளை உயிரோடிருக்கிறான் என்று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 ஸ்திரீ எலியாவை நோக்கி: நீர் தேவனுடைய மனுஷன் என்றும், உம்முடைய வாயிலிருந்து பிறக்கும் கர்த்தரின் வார்த்தை உண்மை என்றும், இதினால் இப்போது அறிந்திருக்கிறேன்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 ஸ்திரீ எலியாவை நோக்கி: நீர் தேவனுடைய மனுஷன் என்றும், உம்முடைய வாயிலிருந்து பிறக்கும் கர்த்தரின் வார்த்தை உண்மை என்றும், இதினால் இப்போது அறிந்திருக்கிறேன்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9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గిలాదు కాపురస్థుల సంబంధియును తిష్బీ యుడునైన ఏలీయా అహాబునొద్దకు వచ్చిఎవని సన్నిధి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బడియున్నానో, ఇశ్రాయేలు దేవుడైన ఆ యెహోవాజీవముతోడు నా మాట ప్రకారము గాక, యీ సంవత్సరములలో మంచ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షమైనను పడదని ప్రకట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ిమ్మట యెహోవా వాక్కు అతనికి ప్రత్యక్ష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ఇచ్చటనుండి తూర్పువైపునకు పోయి యొర్దానునకు ఎదురుగానున్న కెరీతు వాగుదగ్గర దాగియుండ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వాగు నీరు నీవు త్రాగుదువు, అచ్చటికి నీకు ఆహారము తెచ్చునట్లు నేను కాకోలములకు ఆజ్ఞాపించితి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తెలియజ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డు పోయి యెహోవా సెలవు చొప్పున యొర్దానునకు ఎదురుగానున్న కెరీతు వాగు దగ్గర నివాస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క్కడ కాకోలములు ఉదయ మందు రొట్టెను మాంసమును అస్తమయమందు రొట్టెను మాంసమును అతన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వచ్చుచుండెను; అతడు వాగు నీరు త్రాగ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కొంతకాలమైనతరువాత దేశములో వర్షము లేక ఆ నీరు ఎండ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తట యెహోవా వాక్కు అతనికి ప్రత్యక్షమై యీలాగు సెలవిచ్చెనునీవు సీదోను పట్టణ సంబంధ మైన సారెపతు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రికి పోయి అచ్చట ఉండ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నిన్ను పోషించుటకు అచ్చటనున్న యొక విధవరాలికి నేను సెల వి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తడు లేచి సారెపతునకు పోయి పట్టణపు గవినియొద్దకు రాగా, ఒక విధవరాలు అచ్చట కట్టెలు ఏరుచుండ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 ఆమెను పిలిచి త్రాగుటకై పాత్రతో కొంచెము నీళ్లు నాకు తీసికొనిరమ్మని వేడ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మె నీళ్లు తేబోవుచుండగా అతడామెను మరల పిలిచినాకొక రొట్టెముక్కను నీ చేతిలో తీసికొని రమ్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కామెనీ దేవుడైన యెహోవా జీవముతోడు తొట్టిలో పట్టెడు పిండియు బుడ్డిలో కొంచెము నూనె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ొద్దనున్నవే గాని అప్పమొకటైన లేదు, మేము చావకముందు నేను ఇంటికి పోయి వాటిని నాకును నా బిడ్డ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ధము చేసికొనవలెనని కొన్ని పుల్లలు ఏరుటకై వచ్చితి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ఏలీయా ఆమెతో ఇట్లనెనుభయపడవద్దు, పోయి నీవు చెప్పినట్లు చేయుము; అయితే అందులో నాకొక చి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ము మొదటచేసి నాయొద్దకు తీసికొనిరమ్ము, తరువాత నీకును నీ బిడ్డకును అప్పములు చే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భూమిమీద యెహోవా వర్షము కురిపించువరకు ఆ తొట్టిలో ఉన్న పిండి తక్కువకాదు, బుడ్డిలో నూనె అయిపో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శ్రాయేలీయుల దేవుడైన యెహోవా సెలవిచ్చియున్నాడు అనెను. అంతట ఆమె వెళ్లి ఏలీయా చెప్పిన మాటచొప్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గా అతడును ఆమెయు ఆమె యింటి వారును అనేకదినములు భోజనముచేయ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 ఏలీయా ద్వారా సెలవిచ్చిన ప్రకారము తొట్టిలో ఉన్న పిండి తక్కువ కాలేదు, బుడ్డిలో ఉన్న నూన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యిపో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టుతరువాత ఆ యింటి యజ మానురాలైన ఆమె కుమారుడు రోగియై ప్రాణము నిలువ జాలనంత వ్యాధిగలవ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మె ఏలీయాతోదైవజనుడా, నాయొద్దకు నీవు రానిమిత్తమేమి? నా పాపమును నాకు జ్ఞాపకముచేసి నా కుమార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ుటకై నా యొద్దకు వచ్చితివా అని మనవి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డునీ బిడ్డను నా చేతికిమ్మని చెప్పి, ఆమె కౌగిటిలోనుండి వానిని తీసికొని తానున్న పై అంతస్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ిలోనికి పోయి తన మంచముమీద వాని పరుండబ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 నా దేవా, నన్ను చేర్చుకొనిన యీ విధవరాలి కుమారుని చంపునంతగా ఆమెమీదికి కీడు రాజేసితివ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 వాకు మొఱ్ఱప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 చిన్న వానిమీద ముమ్మారు తాను పారచాచుకొనియెహోవా నా దేవా, నా మొఱ్ఱ ఆలకించి యీ చిన్న వ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 మరల రానిమ్మని యెహోవాకు ప్రార్థ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యెహోవా ఏలీయా చేసిన ప్రార్థన ఆలకించి ఆ చిన్నవానికి ప్రాణము మరల రానిచ్చినప్పుడు వాడు బ్రద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ఏలీయా ఆ చిన్నవాని తీసికొని గదిలోనుండి దిగి యింట ప్రవేశించి వాని తల్లికి అప్పగించి--ఇదిగో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ు; వాడు బ్రదుకుచున్నాడ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 స్త్రీ ఏలీయాతోనీవు దైవజనుడవై యున్నావనియు నీవు పలుకుచున్న యెహోవామాట నిజమనియు ఇందుచేత నేనెరుగు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2026-10-21T05:30:34Z</dcterms:created>
  <dcterms:modified xsi:type="dcterms:W3CDTF">2026-10-21T05:30:34Z</dcterms:modified>
  <dc:title>1 రాజులు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