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54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விழுந்தா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தத்தின் கீழ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எண்ணெயால் அபிஷேக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த்திரம் நிரம்ப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் பந்தியின் நடுவ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லையை உயர்த்த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ால்வையா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ூ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உயருவாய் நீ படர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தேசம் வாழ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ஓங்கு வளர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பூத்து குலுங்க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பூமியை நிரப்ப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ங்கள் நடப்பி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 தேவ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ர்மையான பட்டய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ன்றும் மாற்ற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ின் வெடிப்ப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ூ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வானின் கையிலே உள்ள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பாய் மாற்றுவார்-நீ மலைய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் உள்ள பட்டணமாய்-இன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வது இல்லையே நீ உலகத்த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ே நீ பூமியின் சாட்ச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2026-10-20T23:10:44Z</dcterms:created>
  <dcterms:modified xsi:type="dcterms:W3CDTF">2026-10-20T23:10:44Z</dcterms:modified>
  <dc:title>துதிப் பாடல்கள் : 1106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