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தழும்புகள் என் ஆரோ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ிலுவை எந்தன் மேன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வாஞ்சை எல்லாம் தீர்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பாதை செவ்வையா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ந்தன் பாடுகள் என் ஆற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நாமம் என் துரு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அன்பு என்னுள் பா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ை புரண்டு பொங்கி ஓ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ந்தன் பாதம் எந்தன் வாஞ்ச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கரங்கள் எந்தன் தஞ்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 தேடும் எந்தன் ஆத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மூகம் நித்தம் நா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ந்தன் மாம்சம் எந்தன் போஜ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இரத்தம் எந்தன் பா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ித்தம் எந்தன் பா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கிருபை மட்டும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2026-10-21T01:15:52Z</dcterms:created>
  <dcterms:modified xsi:type="dcterms:W3CDTF">2026-10-21T01:15:52Z</dcterms:modified>
  <dc:title>துதிப் பாடல்கள் : 646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