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brethren, I would not that all of you should be ignorant, how that all our fathers were under the cloud, and all passed through the se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brethren, I would not that all of you should be ignorant, how that all our fathers were under the cloud, and all passed through the sea;]]></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Moreover, brethren, I would not that all of you should be ignorant, how that all our fathers were under the cloud, and all passed through the sea;]]></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ere all baptized unto Moses in the cloud and in the sea;]]></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did all eat the same spiritual food;]]></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id all drink the same spiritual drink: for they drank of that spiritual Rock that followed them: and that Rock was Chris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did all drink the same spiritual drink: for they drank of that spiritual Rock that followed them: and that Rock was Christ.]]></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with many of them God was not well pleased: for they were overthrown in the wildernes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But with many of them God was not well pleased: for they were overthrown in the wildernes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se things were our examples, to the intent we should not lust after evil things, as they also lust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Now these things were our examples, to the intent we should not lust after evil things, as they also luste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be all of you idolaters, as were some of them; as it is written, The people sat down to eat and drink, and rose up to pl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either be all of you idolaters, as were some of them; as it is written, The people sat down to eat and drink, and rose up to pl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let us commit fornication, as some of them committed, and fell in one day three and twenty thousan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Neither let us commit fornication, as some of them committed, and fell in one day three and twenty thous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either let us tempt Christ, as some of them also tempted, and were destroyed of serpent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Neither let us tempt Christ, as some of them also tempted, and were destroyed of serpent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either murmur all of you, as some of them also murmured, and were destroyed of the destroyer.]]></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Neither murmur all of you, as some of them also murmured, and were destroyed of the destroyer.]]></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all these things happened unto them for ensamples: and they are written for our admonition, upon whom the ends of the world are com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Now all these things happened unto them for ensamples: and they are written for our admonition, upon whom the ends of the world are com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Wherefore let him that thinks he stands take heed lest he fall.]]></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 has no temptation taken you but such as is common to man: but God is faithful, who will not suffer you to be tempted above that all of you are able; but will with the temptation also make a way to escape, that all of you may be able to bear i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 has no temptation taken you but such as is common to man: but God is faithful, who will not suffer you to be tempted above that all of you are able; but will with the temptation also make a way to escape, that all of you may be able to bear i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There has no temptation taken you but such as is common to man: but God is faithful, who will not suffer you to be tempted above that all of you are able; but will with the temptation also make a way to escape, that all of you may be able to bear it.]]></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Wherefore, my dearly beloved, flee from idolatr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I speak as to wise men; judge all of you what I s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cup of blessing which we bless, is it not the communion of the blood of Christ? The bread which we break, is it not the communion of the body of Chris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cup of blessing which we bless, is it not the communion of the blood of Christ? The bread which we break, is it not the communion of the body of Christ?]]></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we being many are one bread, and one body: for we are all partakers of that one brea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For we being many are one bread, and one body: for we are all partakers of that one brea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hold Israel after the flesh: are not they which eat of the sacrifices partakers of the altar?]]></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ehold Israel after the flesh: are not they which eat of the sacrifices partakers of the altar?]]></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at say I then? that the idol is any thing, or that which is offered in sacrifice to idols is any th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at say I then? that the idol is any thing, or that which is offered in sacrifice to idols is any thing?]]></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 say, that the things which the Gentiles sacrifice, they sacrifice to devils, and not to God: and I would not that all of you should have fellowship with devil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But I say, that the things which the Gentiles sacrifice, they sacrifice to devils, and not to God: and I would not that all of you should have fellowship with devil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ll of you cannot drink the cup of the Lord, and the cup of devils: all of you cannot be partakers of the Lord's table, and of the table of devil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ll of you cannot drink the cup of the Lord, and the cup of devils: all of you cannot be partakers of the Lord's table, and of the table of devil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Do we provoke the Lord to jealousy? are we stronger than h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l things are lawful for me, but all things are not expedient: all things are lawful for me, but all things edify not.]]></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ll things are lawful for me, but all things are not expedient: all things are lawful for me, but all things edify no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Let no man seek his own, but every man another's wealth.]]></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atsoever is sold in the shambles, that eat, asking no question for conscience sake:]]></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atsoever is sold in the shambles, that eat, asking no question for conscience sak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For the earth is the Lord's, and the fullness thereof.]]></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f any of them that believe not bid you to a feast, and all of you be disposed to go; whatsoever is set before you, eat, asking no question for conscience sake.]]></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If any of them that believe not bid you to a feast, and all of you be disposed to go; whatsoever is set before you, eat, asking no question for conscience sake.]]></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if any man say unto you, This is offered in sacrifice unto idols, eat not for his sake that showed it, and for conscience sake: for the earth is the Lord's, and the fullness thereof:]]></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But if any man say unto you, This is offered in sacrifice unto idols, eat not for his sake that showed it, and for conscience sake: for the earth is the Lord's, and the fullness thereof:]]></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Conscience, I say, not yours own, but of the other: for why is my liberty judged of another man's conscienc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Conscience, I say, not yours own, but of the other: for why is my liberty judged of another man's conscienc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if I by grace be a partaker, why am I evil spoken of for that for which I give thank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For if I by grace be a partaker, why am I evil spoken of for that for which I give thank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ther therefore all of you eat, or drink, or whatsoever all of you do, do all to the glory of Go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Whether therefore all of you eat, or drink, or whatsoever all of you do, do all to the glory of God.]]></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Give none offence, neither to the Jews, nor to the Gentiles, nor to the church of God:]]></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Give none offence, neither to the Jews, nor to the Gentiles, nor to the church of Go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Even as I please all men in all things, not seeking mine own profit, but the profit of many, that they may be save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54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கொரிந்தியர் : 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இப்படியிருக்க, சகோதரரே, நீங்கள் எவைகளை அறியவேண்டுமென்றிருக்கிறேனென்றால்; ந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ல்லாரும் மேகத்துக்குக் கீழாயிருந்தார்கள், எல்லாரும் சமுத்திரத்தின் வழியா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எல்லாரும் மோசேக்குள்ளாக மேகத்தினாலும் சமுத்திரத்தினாலும் ஞானஸ்நானம்பண்ண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எல்லாரும் ஒரே ஞானபோஜனத்தைப் புசி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எல்லாரும் ஒரே ஞானபானத்தைக் குடித்தார்கள். எப்படியெனில், அவர்களோடேகூடச் சென்ற ஞானக்கன்மலை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ணீரைக் குடித்தார்கள்; அந்தக் கன்மலை கிறிஸ்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டியிருந்தும், அவர்களில் அதிகமானபேர்களிடத்தில் தேவன் பிரியமாயிருந்ததில்லை, ஆ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அவர்கள் அழிக்கப்ப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இச்சித்ததுபோல நாமும் பொல்லாங்கானவைகளை இச்சியாதபடிக்கு, இவைகள் நம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ஷ்டாந்தங்களாயி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ஜனங்கள் புசிக்கவும் குடிக்கவும் உட்கார்ந்து விளையாடவும் எழுந்திருந்தார்களென்று எழுதியிருக்கிற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 சிலர் விக்கிரகாராதனைக்காரர் ஆனதுபோல நீங்களும் ஆகா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ல் சிலர் வேசித்தனம்பண்ணி, ஒரேநாளில் இருபத்துமூவாயிரம் பேர் விழுந்துபோனார்கள்; அ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ம் வேசித்தனம்பண்ணாதிருப்போ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ர்களில் சிலர் கிறிஸ்துவைப் பரீட்சைபார்த்து, பாம்புகளால் அழிக்கப்பட்டார்கள்; அதுபோல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ஸ்துவைப் பரீட்சைபாராதிருப்போ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ர்களில் சிலர் முறுமுறுத்து, சங்காரக்காரனாலே அழிக்கப்பட்டார்கள்; அதுபோல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றுமுறுக்காதி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இவைகளெல்லாம் திருஷ்டாந்தங்களாக அவர்களுக்குச் சம்பவித்தது; உலகத்தின் முடிவுகாலத்திலுள்ள நம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ச்சரிப்புண்டாக்கும்படி எழுதப்பட்டும்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ப்படியிருக்க, தன்னை நிற்கிறவனென்று எண்ணுகிறவன் விழாதபடிக்கு எச்சரிக்கையா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மனுஷருக்கு நேரிடுகிற சோதனையேயல்லாமல் வேறே சோதனை உங்களுக்கு நேரிடவில்லை. தே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மையுள்ளவராயிருக்கிறார்; உங்கள் திராணிக்கு மேலாக நீங்கள் சோதிக்கப்படுகிறதற்கு அவர் இடங்கொடா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னையைத் தாங்கத்தக்கதாக, சோதனையோடுகூட அதற்குத் தப்பிக்கொள்ளும்படியான போக்கையும் உண்டாக்கு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யால் எனக்குப் பிரியமானவர்களே, விக்கிரகாராதனைக்கு விலகி ஓடு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உங்களைப் புத்திமான்களென்று எண்ணிப் பேசுகிறேன்: நான் சொல்லுகிறதை நீங்களே நிதானித்துப் பா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ம் ஆசீர்வதிக்கிற ஆசீர்வாதத்தின் பாத்திரம் கிறிஸ்துவினுடைய இரத்தத்தின் ஐக்கியமாயிருக்கிறத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 பிட்கிற அப்பம் கிறிஸ்துவினுடைய சரீரத்தின் ஐக்கியமாயிருக்கிறத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ந்த ஒரே அப்பத்தில் நாமெல்லாரும் பங்குபெறுகிறபடியால், அநேகரான நாம் ஒரே அப்பமு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ரமுமாயிருக்கி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ம்சத்தின்படியான இஸ்ரவேலரைப் பாருங்கள்; பலிகளைப் புசிக்கிறவர்கள் பலிபீடத்தோ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க்கியமாயிருக்கிறார்கள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ப்படியிருக்க, விக்கிரகம் ஒருபொருளென்றும், விக்கிரகத்துக்குப் படைக்கப்பட்டது ஒரு பொருளெ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ஞ்ஞானிகள் பலியிடுகிறவைகளை தேவனுக்கு அல்ல, பேய்களுக்கே பலியிடுகிறார்களென்று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 பேய்களோடே ஐக்கியமாயிருக்க எனக்கு மன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நீங்கள் கர்த்தருடைய பாத்திரத்திலும் பேய்களுடைய பாத்திரத்திலும் பானம்பண்ணக்கூடாதே;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டைய போஜனபந்திக்கும் பேய்களுடைய போஜனபந்திக்கும் பங்குள்ளவர்களாயிருக்கக்கூ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ம் கர்த்தருக்கு எரிச்சலை மூட்டலாமா? அவரிலும் நாம் பலவான்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எல்லாவற்றையும் அநுபவிக்க எனக்கு அதிகாரமுண்டு, ஆகிலும் எல்லாம் தகுதியாயிராது;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நுபவிக்க எனக்கு அதிகாரமுண்டு, ஆகிலும் எல்லாம் பக்திவிருத்தியை உண்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ஒவ்வொருவனும் தன் சுயபிரயோஜனத்தைத் தேடாமல், பிறனுடைய பிரயோஜனத்தைத் தேட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கடையிலே விற்கப்படுகிற எதையும் வாங்கிப் புசியுங்கள்; மனச்சாட்சியினிமித்தம் நீங்கள் ஒன்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வேண்டிய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பூமியும் அதின் நிறைவும், கர்த்தரு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ன்றியும் அவிசுவாசிகளில் ஒருவன் உங்களை விருந்துக்கு அழைக்கும்போது, போக உங்களுக்கு மனதி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சாட்சியினிமித்தம் ஒன்றையும் விசாரியாமல், உங்கள் முன் வைக்கப்படுகிற எதையும் புசி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ஆயினும் இது விக்கிரகங்களுக்குப் படைக்கப்பட்டதென்று ஒருவன் உங்களுக்குச் சொன்னால், அ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வித்தவனிமித்தமும் மனச்சாட்சியினிமித்தமும் புசியாதிருங்கள், பூமியும் அதின் நிறைவும் கர்த்தரு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உன்னுடைய மனச்சாட்சியைக்குறித்து நான் இப்படிச் சொல்லாமல், மற்றொருவனுடைய மனச்சாட்சியைக் குறி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 என் சுயாதீனம் மற்றொருவனுடைய மனச்சாட்சியினாலே குற்றமாய் எண்ணப்படவேண்டுவ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மேலும் நான் அதை ஸ்தோத்திரிப்புடனே அநுபவித்தால், ஸ்தோத்திரித்து அநுபவிக்கிற பொருளைக்குறித்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க்கப்படுவா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ஆகையால் நீங்கள் புசித்தாலும், குடித்தாலும், எதைச் செய்தாலும், எல்லாவற்றையும்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க்கென்று செ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நான் என் சுயபிரயோஜனத்தைத் தேடாமல், அநேகருடைய பிரயோஜனத்தைத் தேடி,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ட்சிக்கப்படும்படிக்கு, எவ்விதத்திலும் எல்லாருக்கும் பிரியமாய் நடக்கிறது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நீங்களும் யூதருக்கும், கிரேக்கருக்கும், தேவனுடைய சபைக்கும் இடறலற்றவர்களாயி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கொரிந்தியர் : 10]]></a:t>
            </a:r>
          </a:p>
        </p:txBody>
      </p:sp>
    </p:spTree>
  </p:cSld>
  <p:clrMapOvr>
    <a:masterClrMapping/>
  </p:clrMapOvr>
</p:sld>
</file>

<file path=ppt/theme/theme1.xml><?xml version="1.0" encoding="utf-8"?>
<a:theme xmlns:a="http://schemas.openxmlformats.org/drawingml/2006/main" name="Theme33">
  <a:themeElements>
    <a:clrScheme name="Theme3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2026-10-21T01:47:55Z</dcterms:created>
  <dcterms:modified xsi:type="dcterms:W3CDTF">2026-10-21T01:47:55Z</dcterms:modified>
  <dc:title>1 கொரிந்தியர் : 10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