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பையார் யாவரும் மகா சத்தத்தோடே பிரதியுத்தரமாக: ஆம், நீர் சொன்ன வார்த்தைகளின்படியே செய்யவேண்டியது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ியஜாதியான ஸ்திரீகளைக்கொண்டவர்கள் எல்லாருடைய காரியத்தையும் முதலாம் மாதம் முதல்தேதியிலே விசாரித்து முட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்மேரின் புத்திரரில் அனானியும், செருபதியா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ரீமின் புத்திரரில் மாசெயா, எலியா, செமாயா, யெகியேல், உசியா என்பவர்கள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ஸ்கூரின் புத்திரரில் எலியோனாய், மாசெயா இஸ்மவேல், நெதனெயேல், யோசபாத், எலாசா என்பவர்கள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ில் யோசபாத், சிமேயி, கெலிதா என்னும் பேருமுள்ள கெலாயா, பெத்தகீயா, யூதா, எலியேசர் என்பவர்கள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டகரில் எலியாசிபும், வாசல்காவலாளரில் சல்லூம், தேலேம், ஊரி என்பவர்களும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லாமின் புத்திரரில் மத்தனியா, சகரியா, யெகியேல், அப்தி, யெரிமோத், எலியா என்பவர்களும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த்துவின் புத்திரரில் எலியோனாய், எலியாசிப், மத்தனியா, யெரிமோத், சாபாத் அசிசா என்பவர்களும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பாயின் புத்திரரில் யோகனான், அனனியா, சாபாயி, அத்லாயி என்பவர்களும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னியின் புத்திரரில் மெசுல்லாம், மல்லுக், அதாயா, யாசுப், செயால் ராமோத் என்பவர்கள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காத்மோவாபின் புத்திரரில் அத்னா, கெலால், பெனாயா, மாசெயா, மத்தனியா பெசலெயேல், பின்னூயி, மனானே என்பவர்களும்;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ரீமின் புத்திரரில் எலியேசர், இஷியா மல்கியா, செமாயா, ஷிமியோன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ன்யமீன், மல்லூக், செமரியா என்பவர்களும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சூமின் புத்திரரில் மத்யி, மத்தத்தா, சாபாத், எலிபெலேத், எரெமாயி, மனாசே, சிமெயி என்பவர்களும்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னியின் புத்திரரில் மாதாயி, அம்ராம், ஊவே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ெனாயா, பெதியா, கெல்லூ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னியா மெராமோத், எலெயாசீப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த்தனியா, மதனாய், யாசாய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ானி, பின்னூயி, சிமெய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ெலேமியா, நாத்தான், அதாயா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க்நாத்பாயி, சாசாயி, சாராய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ரெயேல், செலேமியா, செமரியா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ல்லூம், அமரியா, யோசேப் என்பவர்களும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ேபோவின் புத்திரரில் ஏயெல், மத்தித்தியா, சாபாத், செபினா, யதாய், யோவேல், பெனாயா என்பவர்களும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வர்கள் எல்லாரும் மறுஜாதியான ஸ்திரீகளைக் கொண்டவர்கள், இவர்களில் சிலர் கொண்டிருந்த ஸ்திரீகளிடத்தில் பிள்ளைகளைப் பெற்ற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జ్రా యేడ్చుచు దేవుని మందిరము ఎదుట... సాష్టాంగపడుచు, పాపమును ఒప్పుకొని ప్రార్థన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లో పురుషులు స్త్రీలు చిన్నవారు మిక్కిలి గొప్ప సమూహముగా అతని యొద్దకు కూడివచ్చి బహ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్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లాము కుమారులలో నొకడగు యెహీయేలు కుమారుడైన షెకన్యా ఎజ్రాతో ఇట్లనెనుమేము దేశమందుండు అన్యజనములలో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లను పెండ్లిచేసికొని మా దేవుని దృష్టికి పాపము చేసితివిు; అయితే ఈ విషయములో ఇశ్రాయేలీయుల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వడి దిద్దుకొందురను నిరీక్షణ క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యీ పని ధర్మ శాస్త్రానుసారముగా జరుగునట్లు ఏలినవాడవైన నీ యోచననుబట్టియు, దైవాజ్ఞకు భయపడు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చననుబట్టియు, ఈ భార్యలను వారికి పుట్టినవారిని వెలివేయించెదమని మన దేవునితో నిబంధన చేసికొన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లెమ్ము ఈ పని నీ యధీనములో నున్నది, మేమును నీతోకూడ నుందుము, నీవు ధైర్యము తెచ్చుకొని ద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జ్రా లేచి, ప్రధాన యాజకులును లేవీయులును ఇశ్రాయేలీయు లందరును ఆ మాట ప్రకారము చేయునట్లుగా వార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యించెను. వారు ప్రమాణము చేసి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జ్రా దేవుని మందిరము ఎదుటనుండి లేచి, ఎల్యాషీబు కుమారుడైన యోహానానుయొక్క గదిలో ప్రవేశించెను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టికి వచ్చి, చెరపట్టబడినవారి అపరాధమును బట్టి దుఃఖించుచు, భోజనమైనను పానమైనను చేయ 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చెరనుండి విడుదల నొందినవారందరు యెరూషలేమునకు కూడి రావలెనని యూదా దేశమంతటియందును యెరూషల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ందును ప్రకటనచే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మూడు దినములలోగా ప్రధానులును పెద్దలును చేసిన యోచనచొప్పున ఎవడైనను రాకపోయినయెడల వాని ఆస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ప్రతిష్ఠితమగుననియు, వాడు విడుదల నొందినవారి సమాజములోనుండి వెలివేయబడుననియు నిర్ణయ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ూదా వంశస్థులందరును బెన్యామీనీయు లందరును ఆ మూడు దినములలోగా యెరూషలేమునకు కూడి వచ్చిరి.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మి్మదవ నెల; ఆ నెల యిరువదియవ దినమున జనులందరును దేవుని మందిరపు వీధిలో కూర్చుని గొప్ప వర్షా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డియుచు, ఆ సంగతిని తలం చుటవలన వణక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యాజకుడైన ఎజ్రా లేచి వారితో ఇట్లనెనుమీరు ఆజ్ఞను మీరి అన్యస్త్రీలను పెండ్లిచేసి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అపరాధమును ఎక్కువ చేస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యిప్పుడు మీ పితరులయొక్క దేవుడైన యెహోవా యెదుట మీ పాపమును ఒప్పుకొని, ఆయన చిత్తానుసార 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ుటకు సిద్ధపడి, దేశపు జనులను అన్య స్త్రీలను విసర్జించి మిమ్మును మీరు ప్రత్యేకపర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కు సమాజకులందరు ఎలుగెత్తి అతనితో ఇట్లనిరినీవు చెప్పినట్లుగానే మేము చేయవల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జనులు అనేకులై యున్నారు, మరియు ఇప్పుడు వర్షము బలముగా వచ్చుచున్నందున మేము బయట నిలువ లేమ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యొకటి రెండు దినములలో జరుగునది కాదు; ఈ విషయములో అనేకులము అపరాధులము; కాబట్టి సమాజపు పెద్దలన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పనిమీద ఉంచవ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 పట్టణములయందు ఎవరెవరు అన్యస్త్రీలను పెండ్లిచేసికొనిరో వారందరును నిర్ణయకాలమందు రావలెను;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 పట్టణముయొక్క పెద్దలును న్యాయాధిపతులును ఈ సంగతినిబట్టి మామీదికి వచ్చిన దేవుని కఠినమైన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మీదికి రాకుండ తొలగి పోవునట్లుగా వారితోకూడ రావలెను అని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అశాహేలు కుమారుడైన యోనాతానును తిక్వా కుమారుడైన యహజ్యాయును మాత్రమే ఆ పనికి నిర్ణ య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ిరి. మెషుల్లామును లేవీయుడైన షబ్బెతైయును వారికి సహాయుల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చెరనుండి విడుదలనొందిన వారు అట్లు చేయగా యాజకుడైన ఎజ్రాయును పెద్దలలో కొందరు ప్రధానులు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 యింటి పేరు లనుబట్టి తమ తమ పేరుల ప్రకారము అందరిని వేరుగా ఉంచి, పదియవ నెల మొదటి దినమున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గతిని విమర్శించుటకు కూర్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ొదటి నెల మొదటి దిన మున అన్యస్త్రీలను పెండ్లి చేసికొనిన వారందరి సంగతి వారు సమాప్త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ాజకుల వంశములో అన్యస్త్రీలను పెండ్లిచేసికొని యున్నట్లు కనబడినవారు ఎవరనగాయోజాదాకు కుమారుడైన యేషూ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శములోను, అతని సహోదరుల లోను మయశేయాయు, ఎలీయెజెరును, యారీబును గెదల్యా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ీరు తమ భార్యలను పరిత్యజించెదమని మాట యిచ్చిరి. మరియు వారు అపరాధులై యున్నందున అపరాధ విష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లో ఒక పొట్టేలును చెల్ల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మ్మేరు వంశములో హనానీ జెబద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హారీము వంశములో మయశేయా ఏలీయా షెమయా యెహీయేలు ఉజ్జియ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షూరు వంశములో ఎల్యో యేనై మయశేయా ఇష్మాయేలు నెతనేలు యోజాబాదు ఎల్యాశ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లేవీయులలో యోజాబాదు షిమీ కెలిథా అను కెలాయా పెతహయా యూదా ఎలీయెజె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గాయకులలో ఎల్యాషీబు, ద్వారపాలకులలో షల్లూము తెలెము ఊరి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ఇశ్రాయేలీయులలో ఎవరెవరనగా పరోషు వంశములో రమ్యా యిజ్జీయా మల్కీయా మీయామిను ఎలియేజరు మల్కీయ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నాయ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ఏలాము వంశములో మత్తన్యా జెకర్యా యెహీయేలు అబ్దీ యెరేమోతు ఏలీయ్య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జత్తూ వంశములో ఎల్యోయేనై ఎల్యాషీబు మత్తన్యా యెరేమోతు జాబాదు అజీజ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బేబై వంశములో యెహోహానాను హనన్యా జబ్బయి అత్లాయ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బానీ వంశములో మెషుల్లాము మల్లూకు అదాయా యాషూబు షెయ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రామోతు, పహత్మో యాబు వంశములో అద్నా కెలాలు బెనాయా మయశేయా మత్తన్యా బెసలేలు బిన్నూయి మనష్ష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హారిము వంశములో ఎలీయెజెరు ఇష్షీయా మల్కీయా షెమ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షిమ్యోను బెన్యామీను మల్లూకు షెమర్య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హాషుము వంశములో మత్తెనై మత్తత్తా జాబాదు ఎలీపేలెటు యెరేమై మనష్షే షిమ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బానీ వంశములో మయదై అమ్రాము ఊ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బెనాయా బేద్యా కెలూ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​వన్యా మెరేమోతు ఎల్యాషీ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త్తన్యా మత్తెనై యహశ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బానీ బిన్నూయి షి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​షిలెమ్యా నాతాను అదా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క్నద్బయి షామై షారా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జరేలు షెలెమ్యా షెమర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షల్లూము అమర్యా యో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నెబో వంశములో యెహీయేలు మత్తిత్యా జాబాదు జెబీనా యద్దయి యోవేలు బెనాయా అన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వీరందరును అన్యస్త్రీలను పెండ్లిచేసికొని యుండిరి. ఈ స్త్రీలలో కొందరు పిల్లలు గల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2026-10-21T06:11:53Z</dcterms:created>
  <dcterms:modified xsi:type="dcterms:W3CDTF">2026-10-21T06:11:53Z</dcterms:modified>
  <dc:title>ఎజ్రా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