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3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ானவர் அற்புதமானவர் ஆச்சரியமான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களின் பாத்திரர் தூயவர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ுக்கு புதியதோர் பாட்டுப் பாடுவோம்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புகழ்மாலை சூட்டிப்பா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துவரை காத்த தேவன் நம்மை இகம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ட தேவன் புது ஜீவன் தந்த தேவன் – இன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மனம் தந்த தேவன் பெலவீன நேரத்தில் பெல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ு தேற்றிடும் கிருபையில் மாறா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விலகிடா நல்ல மேய்ப்பர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லங்கிடும் நேரமெல்லாம் அருகில் கனிவுடன் வ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் துயரங்கள் துக்கங்களை தூரம் எறிந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தேவன் எதிரியை வீழ்த்தி ஜெயக்கொடி ஏற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யம் தீர்க்கும் தேவன்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ும் துணை அ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ாழ்மையில் கிடந்த என்னை தூக்கி தோ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து சுமக்கும் தேவன் – எளிமையும் சிறுமையும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ு ஆளுகை தரும் தேவன் என் நிந்தை நீ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நிலை உயர்த்தி ஏக்கங்கள் தீர்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் எந்தன் பட்சமாய் பேசும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சிங்கங்கள் எதிர் வந்தாலும் பலத்த சீறிடும் அ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ாலும் அக்கினிச்சூளையிலும் என்னை அமிழ்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ை என்றாலும் அங்கேயும் எனக்கோ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ம் செய்வார் அவர் என்றும் மாறிட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அழுகையை மாற்றுவார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காலையில் என் அருகில் வந்து கனிவுட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சும் தேவன் நாளெல்லாம் உடனிருந்து எத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ஞானத்தை தரும் தேவன் கிருபை மேல்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த்தின் மேல் பெலத்தை அளி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 தேவன் என்னை இரவிலும் தாங்கும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2026-11-02T05:07:42Z</dcterms:created>
  <dcterms:modified xsi:type="dcterms:W3CDTF">2026-11-02T05:07:42Z</dcterms:modified>
  <dc:title>துதிப் பாடல்கள் : 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