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ஆகாரத்தைத் தண்ணீர்கள்மேல் போடு; அநேக நாட்களுக்குப் பின்பு அதின் பலனைக் காண்ப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ழுபேருக்கும் எட்டுபேருக்கும் பங்கிட்டுக்கொடு; பூமியின்மேல் என்ன ஆபத்து நேரிடுமோ உனக்குத் தெரியா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கங்கள் நிறைந்திருந்தால் மழையைப் பூமியின்மேல் பொழியும்; மரமானது தெற்கே விழுந்தாலும் வடக்கே விழுந்தாலும், விழுந்த இடத்திலேயே மரம் கிட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கங்கள் நிறைந்திருந்தால் மழையைப் பூமியின்மேல் பொழியும்; மரமானது தெற்கே விழுந்தாலும் வடக்கே விழுந்தாலும், விழுந்த இடத்திலேயே மரம் கிட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ற்றைக் கவனிக்கிறவன் விதைக்கமாட்டான்; மேகங்களை நோக்குகிறவன் அறுக்கமா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வியின் வழி இன்னதென்றும், கர்ப்பவதியின் வயிற்றில் எலும்புகள் உருவாகும் விதம் இன்னதென்றும் நீ அறியாதிருக்கிறதுபோலவே, எல்லாவற்றையும் செய்கிற தேவனுடைய செயல்களையும் நீ அறிய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வியின் வழி இன்னதென்றும், கர்ப்பவதியின் வயிற்றில் எலும்புகள் உருவாகும் விதம் இன்னதென்றும் நீ அறியாதிருக்கிறதுபோலவே, எல்லாவற்றையும் செய்கிற தேவனுடைய செயல்களையும் நீ அறிய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லையிலே உன் விதையை விதை; மாலையிலே உன் கையை நெகிழவிடாதே; அதுவோ, இதுவோ, எது வாய்க்குமோ என்றும், இரண்டும் சரியாய்ப் பயன்படுமோ என்றும் நீ அறியாய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லையிலே உன் விதையை விதை; மாலையிலே உன் கையை நெகிழவிடாதே; அதுவோ, இதுவோ, எது வாய்க்குமோ என்றும், இரண்டும் சரியாய்ப் பயன்படுமோ என்றும் நீ அறியாய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ளிச்சம் இன்பமும், சூரியனைக் காண்பது கண்களுக்குப் பிரியமுமா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் அநேக வருஷம் ஜீவித்து, அவைகளிலெல்லாம் மகிழ்ச்சியாயிருந்தாலும், அவன் இருளின் நாட்களையும் நினைக்கவேண்டும்; அவைகள் அநேகமாயிருக்கும்; வந்து சம்பவிப்பதெல்லாம் மாயைய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் அநேக வருஷம் ஜீவித்து, அவைகளிலெல்லாம் மகிழ்ச்சியாயிருந்தாலும், அவன் இருளின் நாட்களையும் நினைக்கவேண்டும்; அவைகள் அநேகமாயிருக்கும்; வந்து சம்பவிப்பதெல்லாம் மாயைய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லிபனே! உன் இளமையிலே சந்தோஷப்படு, உன் வாலிப நாட்களிலே உன் இருதயம் உன்னைப் பூரிப்பாக்கட்டும்; உன் நெஞ்சின் வழிகளிலும், உன் கண்ணின் காட்சிகளிலும் நட; ஆனாலும் இவையெல்லாவற்றினிமித்தமும் தேவன் உன்னை நியாயத்திலே கொண்டுவந்து நிறுத்துவார் என்று அறி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லிபனே! உன் இளமையிலே சந்தோஷப்படு, உன் வாலிப நாட்களிலே உன் இருதயம் உன்னைப் பூரிப்பாக்கட்டும்; உன் நெஞ்சின் வழிகளிலும், உன் கண்ணின் காட்சிகளிலும் நட; ஆனாலும் இவையெல்லாவற்றினிமித்தமும் தேவன் உன்னை நியாயத்திலே கொண்டுவந்து நிறுத்துவார் என்று அறி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உன் இருதயத்திலிருந்து சஞ்சலத்தையும், உன் மாம்சத்திலிருந்து தீங்கையும் நீக்கிப்போடு; இளவயதும் வாலிபமும் மாயைய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अपनी रोटी जल के ऊपर डाल दे, क्योंकि बहुत दिन के बाद तू उसे फिर प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सात वरन आठ जनों को भी भाग दे, क्योंकि तू नहीं जानता कि पृथ्वी पर क्या विपत्ति आ पक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यदि बादल जल भरे हैं, तब उसको भूमि पर उण्डेल देते हैं; और वृक्ष चाहे दक्खिन की ओर गिरे या उत्तर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ओर, तौभी जिस स्थान पर वृक्ष गिरेगा, वहीं पड़ा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जो वायु को ताकता रहेगा वह बीज बोने न पाएगा; और जो बादलों को देखता रहेगा वह लवने न प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ैसे तू वायु के चलने का मार्ग नहीं जानता और किस रीति से गर्भवती के पेट में हड्डियां बढ़ती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ैसे ही तू परमेश्वर का काम नहीं जानता जो सब कुछ करत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भोर को अपना बीज बो, और सांझ को भी अपना हाथ न रोक; क्योंकि तू नहीं जानता कि कौन सफल होगा, यह वा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 दोनों के दोनों अच्छे निकल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जियाला मनभावना होता है, और धूप के देखने से आंखों को सुख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दि मनुष्य बहुत वर्ष जीवित रहे, तो उन सभों में आनन्दित रहे; परन्तु यह स्मरण रखे कि अन्धियार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 भी बहुत होंगे। जो कुछ होता है वह व्यर्थ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हे जवान, अपनी जवानी में आनन्द कर, और अपनी जवानी के दिनों के मगन रह; अपनी मनमानी कर और अपनी आंख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दृष्टि के अनुसार चल। परन्तु यह जान रख कि इन सब बातों के विषय में परमेश्वर तेरा न्याय कर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अपने मन से खेद और अपनी देह से दु:ख दूर कर, क्योंकि लड़कपन और जवानी दोनों व्यर्थ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2026-10-20T09:00:45Z</dcterms:created>
  <dcterms:modified xsi:type="dcterms:W3CDTF">2026-10-20T09:00:45Z</dcterms:modified>
  <dc:title>सभाोपदेशक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