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ங் கள்ளத்தீர்க்கதரிசிகள் தோன்றியிருப்பதினால், நீங்கள் எல்லா ஆவிகளையும் நம்பாமல், அந்த ஆவிகள் தேவனாலுண்டானவைகளோ என்று சோதித்தற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ங் கள்ளத்தீர்க்கதரிசிகள் தோன்றியிருப்பதினால், நீங்கள் எல்லா ஆவிகளையும் நம்பாமல், அந்த ஆவிகள் தேவனாலுண்டானவைகளோ என்று சோதித்தற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ஆவியை நீங்கள் எதினாலே அறியலாமென்றால்: மாம்சத்தில் வந்த இயேசுகிறிஸ்துவை அறிக்கைபண்ணுகிற எந்த ஆவியும் தேவனால் உண்ட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ம்சத்தில் வந்த இயேசுகிறிஸ்துவை அறிக்கைபண்ணாத எந்த ஆவியும் தேவனால் உண்டானதல்ல; வருமென்று நீங்கள் கேள்விப்பட்ட அந்திக்கிறிஸ்துவினுடைய ஆவி அதுவே, அது இப்பொழுதும் உலகத்தில் இ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ம்சத்தில் வந்த இயேசுகிறிஸ்துவை அறிக்கைபண்ணாத எந்த ஆவியும் தேவனால் உண்டானதல்ல; வருமென்று நீங்கள் கேள்விப்பட்ட அந்திக்கிறிஸ்துவினுடைய ஆவி அதுவே, அது இப்பொழுதும் உலகத்தில் இ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ள்ளைகளே, நீங்கள் தேவனாலுண்டாயிருந்து, அவர்களை ஜெயித்தீர்கள்; ஏனெனில் உலகத்திலிருக்கிறவனிலும் உங்களிலிருக்கிறவர் பெரிய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ள்ளைகளே, நீங்கள் தேவனாலுண்டாயிருந்து, அவர்களை ஜெயித்தீர்கள்; ஏனெனில் உலகத்திலிருக்கிறவனிலும் உங்களிலிருக்கிறவர் பெரியவ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உலகத்துக்குரியவர்கள், ஆகையால் உலகத்துக்குரியவைகளைப் பேசுகிறார்கள், உலகமும் அவர்களுக்குச் செவிகொட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தேவனால் உண்டானவர்கள்; தேவனை அறிந்தவன் எங்களுக்குச் செவிகொடுக்கிறான்; தேவனால் உண்டாயிராதவன் எங்களுக்குச் செவிகொடுக்கிறதில்லை; இதினாலே சத்திய ஆவி இன்னதென்றும், வஞ்சகஆவி இன்னதென்றும் அறிந்த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தேவனால் உண்டானவர்கள்; தேவனை அறிந்தவன் எங்களுக்குச் செவிகொடுக்கிறான்; தேவனால் உண்டாயிராதவன் எங்களுக்குச் செவிகொடுக்கிறதில்லை; இதினாலே சத்திய ஆவி இன்னதென்றும், வஞ்சகஆவி இன்னதென்றும் அறிந்த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பாயிருக்கக்கடவோம்; ஏனெனில் அன்பு தேவனால் உண்டாயிருக்கிறது; அன்புள்ள எவனும் தேவனால் பிறந்து, அவரை அறிந்திரு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பாயிருக்கக்கடவோம்; ஏனெனில் அன்பு தேவனால் உண்டாயிருக்கிறது; அன்புள்ள எவனும் தேவனால் பிறந்து, அவரை அறிந்திருக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பில்லாதவன் தேவனை அறியான், தேவன் அன்பாகவே இ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ம்முடைய ஒரே பேறான குமாரனாலே நாம் பிழைக்கும்படிக்கு தேவன் அவரை இவ்வுலகத்திலே அனுப்பினதினால் தேவன் நம்மேல் வைத்த அன்பு வெளி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ம்முடைய ஒரே பேறான குமாரனாலே நாம் பிழைக்கும்படிக்கு தேவன் அவரை இவ்வுலகத்திலே அனுப்பினதினால் தேவன் நம்மேல் வைத்த அன்பு வெளி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ிடத்தில் அன்புகூர்ந்ததினால் அல்ல, அவர் நம்மிடத்தில் அன்புகூர்ந்து, நம்முடைய பாவங்களை நிவிர்த்திசெய்கிற கிருபாதாரபலியாகத் தம்முடைய குமாரனை அனுப்பினதினாலே அன்பு உண்ட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ிடத்தில் அன்புகூர்ந்ததினால் அல்ல, அவர் நம்மிடத்தில் அன்புகூர்ந்து, நம்முடைய பாவங்களை நிவிர்த்திசெய்கிற கிருபாதாரபலியாகத் தம்முடைய குமாரனை அனுப்பினதினாலே அன்பு உண்ட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ர்களே, தேவன் இவ்விதமாய் நம்மிடத்தில் அன்புகூர்ந்திருக்க, நாமும் ஒருவரிடத்தில் ஒருவர் அன்புகூரக் கடனாளிகளாயிருக்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ை ஒருவரும் ஒருபோதும் கண்டதில்லை; நாம் ஒருவரிடத்தில் ஒருவர் அன்புகூர்ந்தால் தேவன் நமக்குள் நிலைத்திருக்கிறார்; அவருடைய அன்பும் நமக்குள் பூரணப்ப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ை ஒருவரும் ஒருபோதும் கண்டதில்லை; நாம் ஒருவரிடத்தில் ஒருவர் அன்புகூர்ந்தால் தேவன் நமக்குள் நிலைத்திருக்கிறார்; அவருடைய அன்பும் நமக்குள் பூரணப்ப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ஆவியில் நமக்குத் தந்தருளினதினாலே நாம் அவரிலும் அவர் நம்மிலும் நிலைத்திருக்கிறதை அறிந்திரு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ஆவியில் நமக்குத் தந்தருளினதினாலே நாம் அவரிலும் அவர் நம்மிலும் நிலைத்திருக்கிறதை அறிந்திருக்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வானவர் குமாரனை உலகரட்சகராக அனுப்பினாரென்று நாங்கள் கண்டு சாட்சியிடு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வானவர் தேவனுடைய குமாரனென்று அறிக்கைபண்ணுகிறவன் எவனோ அவனில் தேவன் நிலைத்திருக்கிறார், அவனும் தேவனில் நிலைத்திருக்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நம்மேல் வைத்திருக்கிற அன்பை நாம் அறிந்து விசுவாசித்திருக்கிறோம். தேவன் அன்பாகவே இருக்கிறார்; அன்பில் நிலைத்திருக்கிறவன் தேவனில் நிலைத்திருக்கிறான், தேவனும் அவனில் நிலைத்தி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நம்மேல் வைத்திருக்கிற அன்பை நாம் அறிந்து விசுவாசித்திருக்கிறோம். தேவன் அன்பாகவே இருக்கிறார்; அன்பில் நிலைத்திருக்கிறவன் தேவனில் நிலைத்திருக்கிறான், தேவனும் அவனில் நிலைத்திரு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ீர்ப்புநாளிலே நமக்குத் தைரியமுண்டாயிருக்கத்தக்கதாக அன்பு நம்மிடத்தில் பூரணப்படுகிறது; ஏனென்றால், அவர் இருக்கிறபிரகாரமாக நாமும் இவ்வுலகத்தில் இருக்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ீர்ப்புநாளிலே நமக்குத் தைரியமுண்டாயிருக்கத்தக்கதாக அன்பு நம்மிடத்தில் பூரணப்படுகிறது; ஏனென்றால், அவர் இருக்கிறபிரகாரமாக நாமும் இவ்வுலகத்தில் இருக்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பிலே பயமில்லை; பூரண அன்பு பயத்தைப் புறம்பே தள்ளும்; பயமானது வேதனையுள்ளது, பயப்படுகிறவன் அன்பில் பூரணப்பட்டவன் அல்ல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பிலே பயமில்லை; பூரண அன்பு பயத்தைப் புறம்பே தள்ளும்; பயமானது வேதனையுள்ளது, பயப்படுகிறவன் அன்பில் பூரணப்பட்டவன் அல்ல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முந்தி நம்மிடத்தில் அன்புகூர்ந்தபடியால் நாமும் அவரிடத்தில் அன்புகூருகிற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ிடத்தில் அன்புகூருகிறேனென்று ஒருவன் சொல்லியும், தன் சகோதரனைப் பகைத்தால், அவன் பொய்யன்; தான் கண்ட சகோதரனிடத்தில் அன்புகூராமலிருக்கிறவன், தான் காணாத தேவனிடத்தில் எப்படி அன்புகூருவான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ிடத்தில் அன்புகூருகிறேனென்று ஒருவன் சொல்லியும், தன் சகோதரனைப் பகைத்தால், அவன் பொய்யன்; தான் கண்ட சகோதரனிடத்தில் அன்புகூராமலிருக்கிறவன், தான் காணாத தேவனிடத்தில் எப்படி அன்புகூருவான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ிடத்தில் அன்புகூருகிறவன் தன் சகோதரனிடத்திலும் அன்புகூரவேண்டுமென்கிற இந்தக் கற்பனையை அவராலே பெற்றிருக்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్రియులారా, అనేకులైన అబద్ధ ప్రవక్తలు లోకము లోనికి బయలు వెళ్లియున్నారు గనుక ప్రతి ఆత్మను నమ్మక,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 ఆత్మలు దేవుని సంబంధమైనవో కావో పరీక్ష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ేసుక్రీస్తు శరీరధారియై వచ్చెనని, యే ఆత్మ ఒప్పుకొనునో అది దేవుని సంబంధమైనద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ే ఆత్మ యేసును ఒప్పుకొనదో అది దేవుని సంబంధమైనది కాదు; దీనినిబట్టియే దేవుని ఆత్మను మీరెర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ీస్తువిరోధి ఆత్మ వచ్చునని మీరు వినినసంగతి ఇదే; యిదివరకే అది లోకములో ఉ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చిన్నపిల్లలారా, మీరు దేవుని సంబంధులు; మీలో ఉన్నవాడు లోకములో ఉన్నవాని కంటె గొప్పవాడు గనుక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జయించ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 లోక సంబంధులు గనుక లోక సంబంధులైనట్టు మాటలాడుదురు, లోకము వారి మాట వి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నము దేవుని సంబంధులము; దేవుని ఎరిగినవాడు మన మాట వినును, దేవుని సంబంధి కానివాడు మన మాట విన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ందువలన మనము సత్య స్వరూప మైన ఆత్మ యేదో, భ్రమపరచు ఆత్మ యేదో తెలిసికొను 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్రియులారా, మనము ఒకనినొకడు ప్రేమింతము; ఏలయనగా ప్రేమ దేవునిమూలముగా కలుగుచున్నది; ప్రేమ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వాడును దేవుని మూలముగా పుట్టినవాడై దేవుని ఎర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ేవుడు ప్రేమాస్వరూపి, ప్రేమలేని వాడు దేవుని ఎరుగ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నము ఆయన ద్వారా జీవించు నట్లు, దేవుడు తన అద్వితీయ కుమారుని లోకములోనికి పంపెను; దీనివలన దేవ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యందుంచిన ప్రేమ ప్రత్యక్షపరచ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నము దేవుని ప్రేమించితిమని కాదు, తానే మనలను ప్రేమించి, మన పాపములకు ప్రాయశ్చిత్తమై యుండుటక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ని పంపెను; ఇందులో ప్రేమ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్రియులారా, దేవుడు మనలను ఈలాగు ప్రేమింపగా మనమొకనినొకడు ప్రేమింప బద్ధులమై య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ఏ మానవుడును దేవుని ఎప్పుడును చూచియుండ లేదు; మన మొకనినొకడు ప్రేమించిన యెడల దేవుడు మన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ిచియుండును; ఆయన ప్రేమ మనయందు సంపూర్ణ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ీనివలన మనము ఆయనయందు నిలిచియున్నామనియు ఆయన మన యందున్నాడనియు తెలిసికొనుచున్నాము; ఏలయనగా ఆయన మ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ఆత్మలో పాలు దయచేస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రియు తండ్రి తన కుమారుని లోక రక్షకుడుగా ఉండుటకు పంపియుండుట మేము చూచి, సాక్ష్యమిచ్చు 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ేసు దేవుని కుమారుడని యెవడు ఒప్పు కొనునో, వానిలో దేవుడు నిలిచియున్నాడు, వాడు దేవునియంద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నయెడల దేవునికి ఉన్న ప్రేమను మనమెరిగినవారమై దాని నమ్ముకొనియున్నాము; దేవుడు ప్రేమాస్వరూపియ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ు, ప్రేమయందు నిలిచి యుండువాడు దేవునియందు నిలిచియున్నాడు, దేవుడు వానియందు నిలి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తీర్పుదినమందు మనకు ధైర్యము కలుగునట్లు దీనివలన ప్రేమ మనలో పరిపూర్ణము చేయబడి యున్నది; ఏలయనగా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ట్టివాడై యున్నాడో మనముకూడ ఈ లోకములో అట్టివారమై య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్రేమలో భయముండదు; అంతేకాదు; పరిపూర్ణ ప్రేమ భయమును వెళ్లగొట్టును; భయము దండనతో కూడినది; భయపడ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ేమయందు పరిపూర్ణము చేయబడినవాడు క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యనే మొదట మనలను ప్రేమించెను గనుక మనము ప్రేమించ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ఎవడైనను నేను దేవుని ప్రేమించుచున్నానని చెప్పి, తన సహోదరుని ద్వేషించినయెడల అతడు అబద్ధికుడగ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ాను చూచిన తన సహోదరుని ప్రేమింపని వాడు తాను చూడని దేవుని ప్రేమింపలే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దేవుని ప్రేమించువాడు తన సహోదరుని కూడ ప్రేమింపవలె నను ఆజ్ఞను మనమాయనవలన పొందియ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2026-10-20T01:29:02Z</dcterms:created>
  <dcterms:modified xsi:type="dcterms:W3CDTF">2026-10-20T01:29:02Z</dcterms:modified>
  <dc:title>1 యోహాను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