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பெறாத மலடியே, மகிழ்ந்துபாடு; கர்ப்பவேதனைப்படாதவளே, கெம்பீரமாய்ப் பாடி ஆனந்தசத்தமிடு; வாழ்க்கைப்பட்டவளுடைய பிள்ளைகளைப் பார்க்கிலும், அநாத ஸ்திரீயினுடைய பிள்ளைகள் அதிகம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பெறாத மலடியே, மகிழ்ந்துபாடு; கர்ப்பவேதனைப்படாதவளே, கெம்பீரமாய்ப் பாடி ஆனந்தசத்தமிடு; வாழ்க்கைப்பட்டவளுடைய பிள்ளைகளைப் பார்க்கிலும், அநாத ஸ்திரீயினுடைய பிள்ளைகள் அதிகம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ூடாரத்தின் இடத்தை விசாலமாக்கு; உன் வாசஸ்தலங்களின் திரைகள் விரிவாகட்டும்; தடைசெய்யாதே; உன் கயிறுகளை நீளமாக்கி, உன் முளைகளை உறுதிப்படுத்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ூடாரத்தின் இடத்தை விசாலமாக்கு; உன் வாசஸ்தலங்களின் திரைகள் விரிவாகட்டும்; தடைசெய்யாதே; உன் கயிறுகளை நீளமாக்கி, உன் முளைகளை உறுதிப்படுத்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வலதுபுறத்திலும் இடதுபுறத்திலும் இடங்கொண்டு பெருகுவாய்; உன் சந்ததியார் ஜாதிகளைச் சுதந்தரித்துக்கொண்டு, பாழாய்க்கிடந்த பட்டணங்களைக் குடியேற்றுவ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வலதுபுறத்திலும் இடதுபுறத்திலும் இடங்கொண்டு பெருகுவாய்; உன் சந்ததியார் ஜாதிகளைச் சுதந்தரித்துக்கொண்டு, பாழாய்க்கிடந்த பட்டணங்களைக் குடியேற்றுவ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யப்படாதே, நீ வெட்கப்படுவதில்லை; நாணாதே, நீ இலச்சையடைவதில்லை; உன் வாலிபத்தின் வெட்கத்தை நீ மறந்து, உன் விதவையிருப்பின் நிந்தையை இனி நினையாத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யப்படாதே, நீ வெட்கப்படுவதில்லை; நாணாதே, நீ இலச்சையடைவதில்லை; உன் வாலிபத்தின் வெட்கத்தை நீ மறந்து, உன் விதவையிருப்பின் நிந்தையை இனி நினையாதிரு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ுஷ்டிகரே உன் நாயகர்; சேனைகளின் கர்த்தர் என்பது அவருடைய நாமம்; இஸ்ரவேலின் பரிசுத்தர் உன் மீட்பர், அவர் சர்வபூமியின் தேவன் என்னப்ப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ுஷ்டிகரே உன் நாயகர்; சேனைகளின் கர்த்தர் என்பது அவருடைய நாமம்; இஸ்ரவேலின் பரிசுத்தர் உன் மீட்பர், அவர் சர்வபூமியின் தேவன் என்னப்ப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விடப்பட்டு மனம்நொந்தவளான ஸ்திரீயைப்போலவும், இளம் பிராயத்தில் விவாகஞ்செய்து தள்ளப்பட்ட மனைவியைப்போலவும் இருக்கிற உன்னைக் கர்த்தர் அழைத்தார் என்று உன் தேவன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விடப்பட்டு மனம்நொந்தவளான ஸ்திரீயைப்போலவும், இளம் பிராயத்தில் விவாகஞ்செய்து தள்ளப்பட்ட மனைவியைப்போலவும் இருக்கிற உன்னைக் கர்த்தர் அழைத்தார் என்று உன் தேவன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மைப்பொழுது உன்னைக் கைவிட்டேன்; ஆனாலும் உருக்கமான இரக்கங்களால், உன்னைச் சேர்த்துக்கொள்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ற்பகாலம் மூண்ட கோபத்தினால் என் முகத்தை இமைப்பொழுது உனக்கு மறைத்தேன்; ஆனாலும் நித்திய கிருபையுடன் உனக்கு இரங்குவேன் என்று கர்த்தராகிய உன் மீட்ப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ற்பகாலம் மூண்ட கோபத்தினால் என் முகத்தை இமைப்பொழுது உனக்கு மறைத்தேன்; ஆனாலும் நித்திய கிருபையுடன் உனக்கு இரங்குவேன் என்று கர்த்தராகிய உன் மீட்ப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எனக்கு நோவாவின் காலத்திலுண்டான வெள்ளம்போலிருக்கும்; நோவாவின் காலத்திலுண்டான வெள்ளம் இனி பூமியின்மேல் புரண்டுவருவதில்லை என்று நான் ஆணையிட்டதுபோல, உன்மேல் நான் கோபங்கொள்வதில்லையென்றும், உன்னை நான் கடிந்துகொள்வதில்லையென்றும் ஆணைய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எனக்கு நோவாவின் காலத்திலுண்டான வெள்ளம்போலிருக்கும்; நோவாவின் காலத்திலுண்டான வெள்ளம் இனி பூமியின்மேல் புரண்டுவருவதில்லை என்று நான் ஆணையிட்டதுபோல, உன்மேல் நான் கோபங்கொள்வதில்லையென்றும், உன்னை நான் கடிந்துகொள்வதில்லையென்றும் ஆணைய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எனக்கு நோவாவின் காலத்திலுண்டான வெள்ளம்போலிருக்கும்; நோவாவின் காலத்திலுண்டான வெள்ளம் இனி பூமியின்மேல் புரண்டுவருவதில்லை என்று நான் ஆணையிட்டதுபோல, உன்மேல் நான் கோபங்கொள்வதில்லையென்றும், உன்னை நான் கடிந்துகொள்வதில்லையென்றும் ஆணைய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் விலகினாலும், பர்வதங்கள் நிலைபெயர்ந்தாலும், என் கிருபை உன்னைவிட்டு விலகாமலும், என் சமாதானத்தின் உடன்படிக்கை நிலைபெயராமலும் இருக்கும் என்று, உன்மேல் மனதுருகுகிற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் விலகினாலும், பர்வதங்கள் நிலைபெயர்ந்தாலும், என் கிருபை உன்னைவிட்டு விலகாமலும், என் சமாதானத்தின் உடன்படிக்கை நிலைபெயராமலும் இருக்கும் என்று, உன்மேல் மனதுருகுகிற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ுமைப்பட்டவளே, பெருங்காற்றில் அடிபட்டவளே, தேற்றரவற்றவளே, இதோ, நான் உன் கல்லுகளைப் பிரகாசிக்கும்படி வைத்து, நீலரத்தினங்களை உன் அஸ்திபாரமாக்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ுமைப்பட்டவளே, பெருங்காற்றில் அடிபட்டவளே, தேற்றரவற்றவளே, இதோ, நான் உன் கல்லுகளைப் பிரகாசிக்கும்படி வைத்து, நீலரத்தினங்களை உன் அஸ்திபாரமா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லகணிகளைப் பளிங்கும், உன் வாசல்களை மாணிக்கக் கற்களும், உன் மதில்களையெல்லாம் உச்சிதமான கற்களுமா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லகணிகளைப் பளிங்கும், உன் வாசல்களை மாணிக்கக் கற்களும், உன் மதில்களையெல்லாம் உச்சிதமான கற்களும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ிள்ளைகளெல்லாரும் கர்த்தரால் போதிக்கப்பட்டிருப்பார்கள்; உன் பிள்ளைகளுடைய சமாதானம் பெரித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ால் ஸ்திரப்பட்டிருப்பாய்; கொடுமைக்குத் தூரமாவாய்; பயமில்லாதிருப்பாய், திகிலுக்குத் தூரமாவாய், அது உன்னை அணுக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ால் ஸ்திரப்பட்டிருப்பாய்; கொடுமைக்குத் தூரமாவாய்; பயமில்லாதிருப்பாய், திகிலுக்குத் தூரமாவாய், அது உன்னை அணுகு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க்கு விரோதமாய்க் கூட்டங்கூடினால், அது என்னாலே கூடுகிற கூட்டமல்ல; எவர்கள் உனக்கு விரோதமாய்க் கூடுகிறார்களோ, அவர்கள் உன் பட்சத்தில் வர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கரிநெருப்பை ஊதி, தன்கிரியைக்கான ஆயுதத்தை உண்டுபண்ணுகிற கொல்லனையும் நான் சிருஷ்டித்தேன்; கெடுத்து நிக்கிரகமாக்குகிறவனையும் நான் சிருஷ்டி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கரிநெருப்பை ஊதி, தன்கிரியைக்கான ஆயுதத்தை உண்டுபண்ணுகிற கொல்லனையும் நான் சிருஷ்டித்தேன்; கெடுத்து நிக்கிரகமாக்குகிறவனையும் நான் சிருஷ்டி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க்கு விரோதமாய் உருவாக்கப்படும் எந்த ஆயுதமும் வாய்க்காதேபோம்; உனக்கு விரோதமாய் நியாயத்தில் எழும்பும் எந்த நாவையும் நீ குற்றப்படுத்துவாய்; இது கர்த்தருடைய ஊழியக்காரரின் சுதந்தரமும் என்னாலுண்டான அவர்களுடைய நீதியுமாயிருக்கிறதென்று கர்த்தர் சொல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க்கு விரோதமாய் உருவாக்கப்படும் எந்த ஆயுதமும் வாய்க்காதேபோம்; உனக்கு விரோதமாய் நியாயத்தில் எழும்பும் எந்த நாவையும் நீ குற்றப்படுத்துவாய்; இது கர்த்தருடைய ஊழியக்காரரின் சுதந்தரமும் என்னாலுண்டான அவர்களுடைய நீதியுமாயிருக்கிறதென்று கர்த்தர் சொல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க்கு விரோதமாய் உருவாக்கப்படும் எந்த ஆயுதமும் வாய்க்காதேபோம்; உனக்கு விரோதமாய் நியாயத்தில் எழும்பும் எந்த நாவையும் நீ குற்றப்படுத்துவாய்; இது கர்த்தருடைய ஊழியக்காரரின் சுதந்தரமும் என்னாலுண்டான அவர்களுடைய நீதியுமாயிருக்கிறதென்று கர்த்தர் சொல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ొడ్రాలా, పిల్లలు కననిదానా, జయగీతమెత్తుము ప్రసవవేదన పడనిదానా, జయకీర్తన నెత్తి ఆనంద ప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సారిపిల్లలకంటె విడువబడినదాని పిల్లలు విస్తార మగుదుర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గుడారపు స్థలమును విశాలపరచుము నీ నివాసస్థలముల తెరలు నిరాటంకముగ సాగనిమ్ము, నీ త్రా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డుగుచేయుము నీ మేకులను దిగ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ుడివైపునకును ఎడమవైపునకును నీవు వ్యాపించెదవు నీ సంతానము అన్యజనముల దేశమును స్వాధీనపరచు 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న పట్టణములను నివాస స్థలముల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యపడకుము నీవు సిగ్గుపడనక్కరలేదు అవమానమును తలంచకుము నీవు లజ్జపడనక్కరలేదు, నీవు నీ బాల్యకాల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ను మరచుదువు నీ వైధవ్యపు నిందను ఇకమీదట జ్ఞాపకము చేసికొన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ిన్ను సృష్టించినవాడు నీకు భర్తయైయున్నాడు సైన్యములకధిపతియగు యెహోవా అని ఆయనకు పేరు. ఇశ్రాయేల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దేవుడు నీకు విమోచకుడు సర్వలోకమునకు దేవుడని ఆయ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దేవుడు ఈ మాట సెలవిచ్చుచున్నాడు విడువబడి దుఃఖాక్రాంతురాలైన భార్యను పురు షుడు రప్పించి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పబడిన ¸°వనపు భార్యను పురుషుడు రప్పించినట్లును యెహోవా నిన్ను పిలు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మిషమాత్రము నేను నిన్ను విసర్జించితిని గొప్ప వాత్సల్యముతో నిన్ను సమకూర్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హోద్రేకము కలిగి నిమిషమాత్రము నీకు విముఖుడ నైతిని నిత్యమైన కృపతో నీకు వాత్సల్యము చూపుదును అ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కుడగు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ోవహు కాలమున జలప్రళయమునుగూర్చి నేను చేసినట్లు చేయుదును జలములు భూమిమీదికి ఇకను పొర్లుచురా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ోవహుకాలమున నేను ఒట్టుపెట్టుకొనినట్లు నీమీద కోపముగా నుండననియు నిన్ను గద్దింపననియు నేను ఒ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కొ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ర్వతములు తొలగిపోయినను మెట్టలు తత్తరిల్లినను నా కృప నిన్ను విడిచిపోదు సమాధానవిషయమైన నా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పోదు అని నీయందు జాలిపడు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యాసపడి గాలివానచేత కొట్టబడి ఆదరణలేక యున్నదానా, నేను నీలాంజనములతో నీ కట్టడమును కట్ట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లములతో నీ పునాదులను వేయ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ణిక్యమణులతో నీ కోటకొమ్ములను సూర్యకాంతములతో నీ గుమ్మములను కట్టుదును ప్రశస్తమైన రత్నములతో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లు ఏర్పరచ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పిల్లలందరు యెహోవాచేత ఉపదేశము నొందుదురు నీ పిల్లలకు అధిక విశ్రాంత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నీతిగలదానవై స్థాపింపబడుదువు నీవు భయపడనక్కరలేదు, బాధించువారు నీకు దూర ముగా నుందురు భీత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గా ఉండును అది నీ దగ్గరకు రానే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నులు గుంపుకూడినను వారు నావలన కూడరు నీకు విరోధముగా గుంపుకూడువారు నీ పక్షపు వారగ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లకించుము, నిప్పులూది తన వృత్తికి తగినట్టుగా పని ముట్టు చేయు కమ్మరిని సృజించువాడను నేనే నా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ై పాడుచేయువాని సృజించు వాడను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కు విరోధముగా రూపింపబడిన యే ఆయుధమును వర్ధిల్లదు న్యాయవిమర్శలో నీకు దోషారోపణచేయు ప్రతి 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ేరస్థాపన చేసెదవు యెహోవాయొక్క సేవకుల నీతి నావలన కలుగు చున్నది; ఇది వారి స్వాస్థ్యము,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2026-10-20T03:35:13Z</dcterms:created>
  <dcterms:modified xsi:type="dcterms:W3CDTF">2026-10-20T03:35:13Z</dcterms:modified>
  <dc:title>యెషయా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