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ல்லவென்று உங்களுக்குச் சொல்லுகிறேன்; நீங்கள் மனந்திரும்பாமற்போனால் எல்லாரும் அப்படியே கெட்டுப்போ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ல்லவென்று உங்களுக்குச் சொல்லுகிறேன், நீங்கள் மனந்திரும்பாமற்போனால் எல்லாரும் அப்படியே கெட்டுப்போவீ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ல்லவென்று உங்களுக்குச் சொல்லுகிறேன், நீங்கள் மனந்திரும்பாமற்போனால் எல்லாரும் அப்படியே கெட்டுப்போவீ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ஐயா, இது இந்தவருஷமும் இருக்கட்டும்; நான் இதைச் சுற்றிலுங் கொத்தி, எருப்போடுவேன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ஐயா, இது இந்தவருஷமும் இருக்கட்டும்; நான் இதைச் சுற்றிலுங் கொத்தி, எருப்போடுவேன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னிகொடுத்தால் சரி, கொடாவிட்டால், இனிமேல் இதை வெட்டிப்போடலாம் என்று சொன்ன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 ஓய்வுநாளில் அவர் ஜெபஆலயத்தில் போதகம்பண்ணிக்கொண்டிரு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ளைக் கண்டு, தம்மிடத்தில் அழைத்து: ஸ்திரீயே, உன் பலவீனத்தினின்று விடுதலையாக்கப்பட்டாய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ளைக் கண்டு, தம்மிடத்தில் அழைத்து: ஸ்திரீயே, உன் பலவீனத்தினின்று விடுதலையாக்கப்பட்டாய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மேல் தமது கைகளை வைத்தார்; உடனே அவள் நிமிர்ந்து, தேவனை மகிமைப்படுத்த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அவர்களை நோக்கி: தேவனுடைய ராஜ்யம் எதற்கொப்பாயிருக்கிறது; அதை எதற்கு ஒப்பிடுவேன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்: தேவனுடைய ராஜ்யத்தை நான் எதற்கு ஒப்பிடுவேன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எருசலேமுக்குப் பிரயாணமாய்ப் போகும்போது, பட்டணங்கள்தோறும் கிராமங்கள்தோறும் உபதேசம்பண்ணிக்கொண்டு போ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ஒருவன் அவரை நோக்கி: ஆண்டவரே, இரட்சிக்கப்படுகிறவர்கள் சிலபேர்தானோ என்று கேட்டான்; அதற்கு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ழக்கிலும் மேற்கிலும் வடக்கிலும் தெற்கிலும் இருந்து ஜனங்கள் வந்து, தேவனுடைய ராஜ்யத்தில் பந்திய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ுந்தினோர் பிந்தினோராவார்கள், பிந்தினோர் முந்தினோராவா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றைக்கும் நாளைக்கும் மறுநாளைக்கும் நான் நடமாடவேண்டும்; எருசலேமுக்குப் புறம்பே ஒரு தீர்க்கதரிசியும் மடிந்துபோகிறதில்லையென்று நான் சொன்னதாக, நீங்கள் போய் அந்த நரிக்குச் சொல்ல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றைக்கும் நாளைக்கும் மறுநாளைக்கும் நான் நடமாடவேண்டும்; எருசலேமுக்குப் புறம்பே ஒரு தீர்க்கதரிசியும் மடிந்துபோகிறதில்லையென்று நான் சொன்னதாக, நீங்கள் போய் அந்த நரிக்குச் சொல்ல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ಯೇಸು ಅವರಿಗೆ--ಈ ಗಲಿ ಲಾಯದವರು ಇಂಥವುಗಳನ್ನು ಅನುಭವಿಸಿದ ಕಾರಣ ಅವರು ಎಲ್ಲಾ ಗಲಿಲಾಯದವರಿಗಿಂತ ಪಾಪಿಷ್ಠ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ಭಾವಿಸುತ್ತೀ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--ಹಾಗಲ್ಲವೆಂದು ನಾನು ನಿಮಗೆ ಹೇಳುತ್ತೇನೆ; ನೀವು ಮಾನಸಾಂತರ ಪಡದೆಹೋದರೆ ನೀವೆಲ್ಲರೂ ಅವರಂತೆಯೇ ನಾಶವಾ 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ಲ್ಲವೆ ಸಿಲೊವಾಮಿನಲ್ಲಿ ಗೋಪುರವು ಬಿದ್ದು ಸತ್ತ ಆ ಹದಿನೆಂಟು ಜನರು ಯೆರೂಸಲೇಮಿನಲ್ಲಿ ವಾಸವಾಗಿರ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ಿಗಿಂತಲೂ ಪಾಪಿಷ್ಠ ರೆಂದು ಯೋಚಿಸುತ್ತೀ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--ಹಾಗಲ್ಲ ವೆಂದು ನಾನು ನಿಮಗೆ ಹೇಳುತ್ತೇನೆ; ನೀವು ಮಾನ ಸಾಂತರಪಡದೆ ಹೋದರೆ ನೀವೆಲ್ಲರೂ ಅವರಂತೆಯೇ ನಾಶವಾಗುವ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ಈ ಸಾಮ್ಯವನ್ನು ಕೂಡ ಹೇಳಿದನು: ಒಬ್ಬಾನೊಬ್ಬ ಮನುಷ್ಯನಿಗೆ ತನ್ನ ದ್ರಾಕ್ಷೇತೋಟದಲ್ಲಿ ನೆಡಲ್ಪಟ್ಟಿದ್ದ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ಜೂರದ ಮರವಿತ್ತು; ಅವನು ಬಂದು ಅದರಲ್ಲಿ ಫಲವನ್ನು ಹುಡುಕಿದಾಗ ಒಂದೂ 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ವನು ತನ್ನ ದ್ರಾಕ್ಷೇತೋಟ ಮಾಡು ವವನಿಗೆ--ಇಗೋ, ಈ ಮೂರು ವರುಷಗಳಿಂದ ನಾನು ಈ ಅಂಜೂರದ ಮರದಲ್ಲಿ ಫಲ ಹುಡುಕಿ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ನ್ನೂ ಕಂಡುಕೊಳ್ಳಲಿಲ್ಲ; ಇದನ್ನು ಕಡಿದುಹಾಕು; ಭೂಮಿಗೆ ಇದು ಯಾಕೆ ಭಾರವಾಗಿರಬೇಕ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ಅವನು ಪ್ರತ್ಯುತ್ತರವಾಗಿ ಅವ ನಿಗೆ--ಒಡೆಯನೇ, ನಾನು ಅದರ ಸುತ್ತಲೂ ಅಗೆದು ಗೊಬ್ಬರ ಹಾಕುವ ವರೆಗೆ ಈ ವರುಷ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ನ್ನು ಬಿ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ು ಫಲ ಫಲಿಸಿದರೆ ಸರಿ; ಇಲ್ಲವಾದರೆ ನೀನು ಇದನ್ನು ಕಡಿದುಹಾಕಬಹು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ಸಬ್ಬತ್ತಿನಲ್ಲಿ ಸಭಾಮಂದಿರದಲ್ಲಿ ಬೋಧಿ ಸುತ್ತಾ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ಪಿಲಾತನು ಗಲಿಲಾಯದವರ ರಕ್ತವನ್ನು ಅವರ ಬಲಿಗಳೊಂದಿಗೆ ಬೆರಸಿದ ವಿಷಯವನ್ನು ಆತನಿಗೆ ತಿಳಿಸಿದ ಕೆಲವರು ಆ ಸಮ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 ಅಲ್ಲ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ಇಗೋ, ಹದಿನೆಂಟು ವರುಷ ಗಳಿಂದಲೂ ದುರಾತ್ಮನಿಂದ ರೋಗ ಪೀಡಿತಳಾಗಿ ನಡುಬೊಗ್ಗಿ ಹೋಗಿದ್ದ ಒಬ್ಬ ಸ್ತ್ರೀಯ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ಳು; ಅವಳು ಯಾವ ರೀತಿಯಲ್ಲಿಯೂ ತನ್ನಷ್ಟಕ್ಕೆ ತಾನೇ ನೆಟ್ಟಗೆ ನಿಲ್ಲಲಾರದೆ ಇ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ೇಸು ಆಕೆಯನ್ನು ನೋಡಿ ಹತ್ತಿರಕ್ಕೆ ಕರೆದು ಆಕೆಗೆ--ಸ್ತ್ರೀಯೇ, ನೀನು ಈ ನಿನ್ನ ರೋಗದಿಂದ ಬಿಡುಗಡೆಯಾಗಿದ್ದ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ಆಕೆಯ ಮೇಲೆ ತನ್ನ ಕೈಗಳನ್ನು ಇಟ್ಟನು; ಕೂಡಲೆ ಆಕೆಯು ನೆಟ್ಟಗಾಗಿ ದೇವರನ್ನು ಮಹಿಮೆಪಡ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ೇಸು ಸಬ್ಬತ್‌ ದಿನದಲ್ಲಿ ಸ್ವಸ್ಥಪಡಿಸಿದ ಕಾರಣ ಸಭಾಮಂದಿರದ ಅಧಿಕಾರಿಯು ಕೋಪದಿಂದ ಜನರಿಗೆ--ಆರು ದಿವಸಗಳಲ್ಲಿ ಮ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ಷ್ಯರು ಕೆಲಸ ಮಾಡತಕ್ಕದ್ದು. ಆದದರಿಂದ ಅವುಗಳಲ್ಲಿ ಅವರು ಬಂದು ಸ್ವಸ್ಥತೆ ಹೊಂದಲಿ; ಸಬ್ಬತ್‌ ದಿನದಲ್ಲಿ 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ಕರ್ತನು ಪ್ರತ್ಯುತ್ತರವಾಗಿ ಅವನಿಗೆ--ಕಪಟಿಯೇ, ನಿಮ್ಮಲ್ಲಿ ಪ್ರತಿಯೊಬ್ಬನು ಸಬ್ಬತ್ತಿನಲ್ಲ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ನ್ನಾಗಲಿ ಇಲ್ಲವೆ ಕತ್ತೆಯನ್ನಾಗಲಿ ಕೊಟ್ಟಿಗೆಯಿಂದ ಬಿಡಿಸಿ ನೀರು ಕುಡಿಸುವದಕ್ಕಾಗಿ ಹೋಗುವ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ಾಗಾದರೆ ಇಗೋ, ಅಬ್ರ ಹಾಮನ ಮಗಳಾದ ಈ ಸ್ತ್ರೀಯನ್ನು ಹದಿನೆಂಟು ವರುಷಗಳಿಂದ ಸೈತಾನನು ಕಟ್ಟಿಹಾಕಿದ ಈ ಬಂಧನ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‌ ದಿನದಲ್ಲಿ ಬಿಡಿಸಬಾರದ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ು ಇವುಗಳನ್ನು ಹೇಳುತ್ತಿರುವಾಗ ಆತನ ವಿರೋಧಿಗಳೆಲ್ಲರೂ ನಾಚಿಕೆಪಟ್ಟರು; ಆದರೆ ಜನರೆಲ್ಲಾ ಆತನಿಂದ ನಡೆ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ತ್ತಾದ ಕಾರ್ಯಗಳಿಗಾಗಿ ಸಂತೋಷ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ಆತನು--ದೇವರ ರಾಜ್ಯವು ಯಾವ ದಕ್ಕೆ ಹೋಲಿಕೆಯಾಗಿದೆ? ನಾನು ಯಾವದಕ್ಕೆ ಅದನ್ನು ಹೋಲಿಸ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ು ಒಬ್ಬ ಮನುಷ್ಯನು ಸಾಸಿವೆಕಾಳನ್ನು ತೆಗೆದುಕೊಂಡು ಹೋಗಿ ತನ್ನ ತೋಟ ದಲ್ಲಿ ಹಾಕಿದ್ದಕ್ಕೆ ಹೋಲಿಕೆಯಾಗಿದೆ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ೆದು ಒಂದು ದೊಡ್ಡ ಮರವಾಯಿತು; ಆಕಾಶದ ಪಕ್ಷಿಗಳು ಅದರ ಕೊಂಬೆಗಳಲ್ಲಿ ವಾಸಮಾಡಿದ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ತಿರಿಗಿ--ದೇವರ ರಾಜ್ಯವನ್ನು ಯಾವದಕ್ಕೆ ಹೋಲಿಸ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ಬ್ಬ ಸ್ತ್ರೀಯು ಹುಳಿಯನ್ನು ತಕ್ಕೊಂಡು ಮೂರು ಸೇರು ಹಿಟ್ಟೆಲ್ಲವೂ ಹುಳಿಯಾಗುವ ತನಕ ಅದರಲ್ಲಿ ಅಡಗಿಸಿಟ್ಟ ಹು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ಹೋಲಿಕೆ ಯ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ಪಟ್ಟಣಗಳನ್ನೂ ಹಳ್ಳಿಗಳನ್ನೂ ಹಾದು, ಬೋಧಿಸುತ್ತಾ ಯೆರೂಸಲೇಮಿನ ಕಡೆಗೆ ಪ್ರಯಾಣ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ಒಬ್ಬನು ಆತನಿಗೆ--ಕರ್ತನೇ, ರಕ್ಷಣೆ ಹೊಂದುವವರು ಸ್ವಲ್ಪ ಜನರೋ ಎಂದು ಕೇಳಲು ಆತನು ಅವ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ಕ್ಕಟ್ಟಾದ ಬಾಗಲಿನಿಂದ ಒಳಗೆ ಪ್ರವೇಶಿಸುವದಕ್ಕೆ ಪ್ರಯಾಸಪಡಿರಿ; ಯಾಕಂ ದರೆ ಅನೇಕರು ಒಳಗೆ ಪ್ರವೇಶ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ತ್ನಿಸಿ ದರೂ ಆಗುವದಿಲ್ಲ ಎಂದು ನಾನು ನಿಮಗೆ ಹೇಳ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ನೇಯಜಮಾನನು ಒಂದು ಸಾರಿ ಎದ್ದು ಬಾಗಲನ್ನು ಮುಚ್ಚಿಕೊಂಡರೆ ನೀವು ಹೊರಗೆ ನಿಂತು ಕೊಂಡು ಬಾಗ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ಟ್ಟುತ್ತಾ--ಕರ್ತನೇ, ಕರ್ತನೇ, ನಮಗಾಗಿ ತೆರೆ ಎಂದು ಹೇಳುವದಕ್ಕೆ ಆರಂಭಿಸಿದಾಗ ಆತನು ನಿಮಗೆ ಪ್ರತ್ಯುತ್ತರವಾಗಿ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ಿಯ ವರೋ ನಾನರಿಯೆ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ನೀವು--ನಿನ್ನ ಸನ್ನಿಧಿಯಲ್ಲಿ ನಾವು ತಿಂದು ಕುಡಿದೆವು; ಮತ್ತು ನೀನು ನಮ್ಮ ಬೀದಿಗಳಲ್ಲಿ ಬೋಧಿಸಿದ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ಾರಂಭಿಸ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ಆತನು--ನೀವು ಎಲ್ಲಿ ಯವರೋ ನಾನರಿಯೆ; ಅಕ್ರಮ ಮಾಡುವವರಾದ ನೀವೆಲ್ಲರೂ ನನ್ನಿಂದ ಹೊರಟುಹೋಗ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ನೆಂದು ನಾನು ನಿಮ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ನೀವು ಅಬ್ರಹಾಮ ಇಸಾಕ ಯಾಕೋಬ ಮತ್ತು ಎಲ್ಲಾ ಪ್ರವಾದಿಗಳು ದೇವರರಾಜ್ಯದಲ್ಲಿ ಇರುವದನ್ನೂ ನೀವು ಮಾತ್ರ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ಬ್ಬಲ್ಪಟ್ಟಿರುವದನ್ನೂ ನೋಡು ವಾಗ ಅಲ್ಲಿ ನಿಮಗೆ ಗೋಳಾಟವೂ ಹಲ್ಲುಕಡಿ ಯೋಣವ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ಲ್ಲದೆ ಪೂರ್ವ ಪಶ್ಚಿಮ ಉತ್ತರ ದಕ್ಷಿಣಗಳಿಂದ ಅವರು ಬಂದು ದೇವರ ರಾಜ್ಯದಲ್ಲಿ ಕೂತ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ಇಗೋ, ಕೊನೆಯವರು ಮೊದಲನೆಯವರಾಗುವರು; ಮೊದ ಲನೆಯವರು ಕೊನೆಯವರಾಗುವ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ೇ ದಿನದಲ್ಲಿ ಫರಿಸಾಯರಲ್ಲಿ ಕೆಲವರು ಆತನ ಬಳಿಗೆ ಬಂದು--ನೀನು ಇಲ್ಲಿಂದ ಹೊರಟುಹೋಗು; ಯಾಕಂದರೆ ಹೆರೋ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ೊಲ್ಲುವನು ಎಂದು ಆತನ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ಅದಕ್ಕೆ ಆತನು ಅವರಿಗೆ--ಇಗೋ, ನಾನು ಈ ದಿವಸ ಮತ್ತು ನಾಳೆ ದೆವ್ವಗಳನ್ನು ಬಿಡಿಸಿ ಸ್ವಸ್ಥಮಾಡುತ್ತೇನೆ; ಮೂರ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ಲ್ಲಿ ನಾನು ಸಿದ್ಧಿಗೆ ಬರುತ್ತೇನೆ ಎಂದು ನೀವು ಹೋಗಿ ಆ ನರಿಗೆ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ಾಗ್ಯೂ ಈ ದಿವಸ ನಾಳೆ ಮತ್ತು ನಾಡದ್ದು ನಾನು ಸಂಚರಿಸಲೇಬೇಕು; ಯಾಕಂದರೆ ಒಬ್ಬ ಪ್ರವಾದಿಯು ಯೆರೂಸಲೇಮಿನ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ಲ್ಪಡ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ಓ ಯೆರೂಸಲೇಮೇ,ಯೆರೂಸಲೇಮೇ, ಪ್ರವಾದಿಗಳನ್ನು ಕೊಲ್ಲುವವಳೇ, ನಿನ್ನ ಬಳಿಗೆ ಕಳುಹಿಸಲ್ಪಟ್ಟವರಿಗೆ ಕಲ್ಲೆಸೆಯುವವ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ಳಿಯು ತನ್ನ ಮರಿಗಳನ್ನು ತನ್ನ ರೆಕ್ಕೆಗಳ ಕೆಳಗೆ ಕೂಡಿಸುವಂತೆ ನಾನು ನಿನ್ನ ಮಕ್ಕಳನ್ನು ಎಷ್ಟೋ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ಬೇಕೆಂದಿದ್ದೆನು; ಆದರೆ ನಿನಗೆ ಅದು ಮನಸ್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ಗೋ, ನಿಮ್ಮ ಮನೆಯು ಹಾಳಾಗಿ ನಿಮಗೆ ಬಿಡಲ್ಪಟ್ಟಿದೆ; ಕರ್ತನ ಹೆಸರಿನಲ್ಲಿ ಬರುವಾತನು ಧನ್ಯನು ಎಂದು ನೀವು ಹೇ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ಯವು ಬರುವ ತನಕ ನೀವು ನನ್ನನ್ನು ನೋಡುವದೇ ಇಲ್ಲ ಎಂದು ನಾನು ನಿಮಗೆ ನಿಜವಾಗಿ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2026-10-20T03:05:54Z</dcterms:created>
  <dcterms:modified xsi:type="dcterms:W3CDTF">2026-10-20T03:05:54Z</dcterms:modified>
  <dc:title>ಲೂಕನು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