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இரதத்தில் சிவப்புக்குதிரைகளும், இரண்டாம் இரதத்தில் கறுப்புக் குதிரைக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இரதத்தில் வெள்ளைக்குதிரைகளும், நான்காம் இரதத்தில் புள்ளிபுள்ளியான சிவப்புக்குதிரைகளும் பூட்டியிருந்த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இரதத்தில் வெள்ளைக்குதிரைகளும், நான்காம் இரதத்தில் புள்ளிபுள்ளியான சிவப்புக்குதிரைகளும் பூட்டியிரு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 ஆண்டவனே, இவைகள் என்னவென்று 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আমি আবার ওপরে তাকিযে দেখলাম চারটে রথ, তারা দুটি পিতলের পর্বতের মধ্য থেকে বের হয়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থম রথটি টানছিল লাল রঙের ঘোড়া| দ্বিতীয় রথটিকে টানছিল কালো রঙের ঘো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ৃতীয় রথটিকে টানছিল সাদা রঙের ঘোড়া আর লাল বিন্দু বিন্দু দাগওযালা ঘোড়াগুলি টানছিল চতু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থট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দেবদূতটি আমার সঙ্গে কথা বলছিলেন তাঁকে আমি জিজ্ঞেস করলাম, “মহাশয় এর অর্থ ক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েবদূতটি বললেন, “এরা চারটি বাতাস, তারা পৃথিবীর প্রভুর কাছ থেকে সদ্য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লো ঘোড়াগুলি যাবে উত্তর দিকে, লাল ঘোড়াগুলি যাবে পূর্বে, সাদা ঘোড়াগুলি যাবে পশ্চিমে এবং ল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দু বিন্দু দাগ দেওয়া ঘোড়াগুলি যাবে দক্ষিণ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াল বিন্দু খচিত ঘোড়ারা তাদের অংশে পৃথিবীতে যাবার জন্য ব্যগ্র হয়ে উঠল, তাই দেবদূত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যাও তোমরা সারা পৃথিবী ঘুরে এসো|” তাই তারা পৃথিবীর চারদিক ঘুর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প্রভু আমাকে চিত্কার করে বললেন, “দেখ, য়ে ঘোড়াগুলি উত্তরে গিয়েছিল, তারা তাদের কাজ শেষ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এসেছে| তারা আমার আত্মাকে শান্ত করেছে তাই আমি আর রুদ্ধ ন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প্রভুর কাছ থেকে আরেকটি বার্তা পেলাম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হিল্দয, টোবিয ও য়িদায বাবিলের বন্দী দশা থেকে ফিরে এসেছে| সেই লোকেদের কাছ থেকে তুমি রূপো ও স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গ্রহ কর এবং সফনিয়ের পুত্র য়োশিযের বাড়ী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রূপো ও সোনা ব্যবহার করে একটি মুকুট তৈরী কর এবং যিহোষাদকের পুত্র, মহাযাজক যিহোশূয়কে মুকু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ণ্ডিত কর| তারপর যিহোশূয়কে এই বিষয়গুলি ব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সর্বশক্তিমান এই কথাগুলি বলেন: ‘শাখা নামে এক মানুষ আছেন, তিনি শক্তিমান হয়ে উঠবেন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মন্দির গাঁথ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প্রভুর মন্দির গাঁথবেন ও সম্মান গ্রহণ করবেন| তিনি সিংহাসনে বসে শাসন করবেন| আর একজন যাজক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াসনের পাশে দাঁড়াবে| এই দুই জন একসাথে শান্তিত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হিল্দয, টোবিয, য়িদায এবং সফনিয়ের পুত্র য়োশিযের জন্য একটি স্মারক হিসেবে ঐ মুকুটটি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ূরদেশে বসবাসকারী লোকেরাও এসে মন্দিরে নির্মাণ করবে| তখন তোমরা নিশ্চিতভাবে জানবে য়ে প্রভু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পাঠিয়েছিলেন| প্রভুর কথা অনুসারে কাজ করলে এই বিষয়গুলি ঘট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2026-10-21T06:12:07Z</dcterms:created>
  <dcterms:modified xsi:type="dcterms:W3CDTF">2026-10-21T06:12:07Z</dcterms:modified>
  <dc:title>সখরিয়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