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ாக்கைக்குஞ்சுகள் தேவனை நோக்கிக் கூப்பிட்டு, ஆகாரமில்லாமல் பறந்து அலைகிறபோது, அவைகளுக்கு இரையைச் சவதரித்துக் கொடுக்கிறவர் யா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: பெருங்காற்றிலிருந்து யோபுக்கு பிரதியுத்தரமாக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றிவில்லாத வார்த்தைகளினால் ஆலோசனையை அந்தகாரப்படுத்துகிற இவன் யா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புருஷனைப்போல் இடைகட்டிக்கொள்; நான் உன்னைக்கேட்பேன்; நீ எனக்கு உத்தரவு 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ூமியை அஸ்திபாரப்படுத்துகிறபோது நீ எங்கே இருந்தாய்? நீ அறிவாளியானால் அதை அறிவி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ளவு குறித்தவர் யார்? அதின்மேல் நூல்போட்டவர் யார்? இதை நீ அறிந்திருந்தால் 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ஆதாரங்கள் எதின்மேல் போடப்பட்டது? அதின் கோடிக்கல்லை வைத்தவர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விடிற்காலத்து நட்சத்திரங்கள் ஏகமாய்ப் பாடி, தேவபுத்திரர் எல்லாரும் கெம்பீரித்தா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ப்பத்திலிருந்து உதிக்கிறதுபோல சமுத்திரம் புரண்டுவந்தபோது, அதைக் கதவுகளால் அடைத்தவர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கத்தை அதற்கு வஸ்திரமாகவும், இருளை அதற்குப் புடவையாகவும் நான் உடுத்தினபோத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தற்கு எல்லையைக் குறித்து, அதற்குத் தாழ்ப்பாள்களையும் கதவுகளையும் போட்ட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ம்மட்டும் வா, மிஞ்சி வராதே; உன் அலைகளின் பெருமை இங்கே அடங்கக்கடவது என்று நான் சொல்லுகிறபோதும் நீ எங்கேயிருந்தாய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ஷ்டர்கள் பூமியிலிருந்து உதறிப்போடப்படும்படிக்கு, அதின் கடையாந்தரங்களைப் பிடிக்கும்பொரு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ஜீவகாலத்தில் எப்போதாவது நீ விடியற்காலத்துக்குக் கட்டளைகொடுத்து, அருணோதயத்துக்கு அதின் இடத்தைக் காண்பித்ததுண்ட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 முத்திரையிடப்பட்ட களிம்பைபோல் வேறே ரூபங்கொள்ளும்; சகலமும் வஸ்திரம் தரித்திருக்கிறதுபோல் காண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 முத்திரையிடப்பட்ட களிம்பைபோல் வேறே ரூபங்கொள்ளும்; சகலமும் வஸ்திரம் தரித்திருக்கிறதுபோல் காண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ரின் ஒளி அவர்களைவிட்டு எடுபடும்; மேட்டிமையான புயம் முறிக்க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சமுத்திரத்தின் அடித்தலங்கள்மட்டும் புகுந்து ஆழத்தின் அடியில் உலாவினதுண்ட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ணவாசல்கள் உனக்குத் திறந்ததுண்டோ? மரண இருளின் வாசல்களை நீ பார்த்ததுண்ட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மியின் விசாலங்களை ஆராய்ந்து அறிந்ததுண்டோ? இவைகளையெல்லாம் நீ அறிந்திருந்தால் சொல்ல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ெளிச்சம் வாசமாயிருக்குமிடத்துக்கு வழியெங்கே? இருள் குடிகொண்டிருக்கும் ஸ்தானமெங்கே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 எல்லை இன்னதென்று உனக்குத் தெரியுமோ? அதின் வீட்டுக்குப்போகிற பாதையை அறிந்திருக்கிறாய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தை அறியும்படி அப்போது பிறந்திருந்தாயோ? உன் நாட்களின்தொகை அவ்வளவு பெரித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றைந்த மழையின் பண்டசாலைகளுக்குள் நீ பிரவேசித்தாயோ? கல்மழையிருக்கிற பண்டசாலைகளைப் பார்த்தாய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பத்து வருங்காலத்திலும் கலகமும் யுத்தமும் வருங்காலத்திலும், பிரயோகிக்கும்படி நான் அவைகளை வைத்துவைத்த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ிச்சம் பரவப்படுகிறதற்கும், கீழ்காற்று பூமியின்மேல் வீசுகிறதற்குமான வழி எங்கே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ழும் அந்தரவெளியுமான தரையைத் திருப்தியாக்கி இளம்பூண்டுகளின் முளைகளை முளைக்கப்பண்ணும்பட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ூமியெங்கும் மனுஷர் குடியில்லாத இடத்திலும், மனுஷசஞ்சாரமில்லாத வனாந்தரத்திலும் மழையை வருஷிக்கப்பண்ண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்ளத்துக்கு நீர்க்கால்களையும் இடிமுழக்கங்களோடு வரும் மின்னலுக்கு வழிகளையும் பகுத்தவர் யார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க்கு ஒரு தகப்பனுண்டோ? பனித்துளிகளை ஜநிப்பித்தவர் யார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றைந்த தண்ணீர் யாருடைய வயிற்றிலிருந்து புறப்படுகிறது? ஆகாயத்தினுடைய உறைந்த பனியைப்பெற்றவர் யார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ஜலம் கல்லுருவங்கொண்டு மறைந்து, ஆழத்தின் முகம் கெட்டியாய் உறைந்திருக்கிறத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றுமீன் நட்சத்திரத்தின் சுகிர்த சம்பந்தத்தை நீ இணைக்கக்கூடுமோ? அல்லது மிருகசீரிஷத்தின் கட்டுகளை அவிழ்ப்பாய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ாசிகளை, அதினதின் காலத்திலே வரப்பண்ணுவாயோ? துருவச்சக்கர நட்சத்திரத்தையும் அதைச்சேர்ந்த நட்சத்திரங்களையும் வழிநடத்துவாய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த்தின் நியமங்களை நீ அறிவாயோ? அது பூமியையாளும் ஆளுகையை நீ திட்டம்பண்ணுவாய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ராளமான தண்ணீர் உன்மேல் சொரியவேணும் என்று உன் சத்தத்தை மேகங்கள்பரியந்தம் உயர்த்துவாய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 மின்னல்களை அழைத்தனுப்பி, அவைகள் புறப்பட்டுவந்து: அங்கேயிருக்கிறோம் என்று உனக்கு சொல்லும்படி செய்வாய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க்கரணங்களில் ஞானத்தை வைத்தவர் யார்? உள்ளத்தில் புத்தியைக் கொடுத்தவர் யார்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ஞானத்தினாலே கொடிமாசிகளை எண்ணுபவர் யார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ூளானது ஏகபாளமாகவும், மண்கட்டிகள் ஒன்றோடொன்று ஒட்டிக்கொள்ளவும், ஆகாயத்துருத்திகளிலுள்ள தண்ணீரைப் பொழியப்பண்ணுகிறவர் யார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 சிங்கத்துக்கு இரையை வேட்டையாட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ிங்கக்குட்டிகள் தாங்கள் தங்கும் இடங்களிலே கிடந்து கெபியிலே பதிவிருக்கிறபோது, அவைகளின் ஆசையைத் திருப்தியாக்குவாய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फिर जब कौवे के बच्चे ईश्वर की दोहाई देते हुए निराहार उड़ते फिरते हैं, तब उन को आहार कौन दे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यहोवा ने अय्यूब को आँधी में से यूं उत्तर द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 कौन है जो अज्ञानता की बातें कहकर युक्ति को बिगाड़ना चाह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पुरुष की नाईं अपनी कमर बान्ध ले, क्योंकि मैं तुझ से प्रश्न करता हूँ, और तू मुझे उत्त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ब मैं ने पृथ्वी की नेव डाली, तब तू कहां था? यदि तू समझदार हो तो उत्त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सकी नाप किस ने ठहराई, क्या तू जानता है उस पर किस ने सूत खींच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की नेव कौन सी वस्तु पर रखी गई, वा किस ने उसके कोने का पत्थर बिठा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ब कि भोर के तारे एक संग आनन्द से गाते थे और परमेश्वर के सब पुत्र जयजयकार करते थ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जब समुद्र ऐसा फूट निकला मानो वह गर्भ से फूट निकला, तब किस ने द्वार मूंदकर उसको रोक द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ब कि मैं ने उसको बादल पहिनाया और घोर अन्धकार में लपेट द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उसके लिये सिवाना बान्धा और यह कहकर बेंड़े और किवाड़े लगा दिए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हीं तक आ, और आगे न बढ़, और तेरी उमंडने वाली लहरें यहीं थम जाए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ा तू ने जीवन भर में कभी भोर को आज्ञा दी, और पौ को उसका स्थान जता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ाकि वह पृथ्वी की छोरों को वश में करे, और दुष्ट लोग उस में से झाड़ दिए जाए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वह ऐसा बदलता है जैसा मोहर के नीचे चिकनी मिट्टी बदलती है, और सब वस्तुएं मानो वस्त्र पहिन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खाई देत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दुष्टों से उनका उजियाला रोक लिया जाता है, और उनकी बढ़ाई हुई बांह तोड़ी जा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्या तू कभी समुद्र के सोतों तक पहुंचा है, वा गहिरे सागर की थाह में कभी चला फिर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ा मृत्यु के फाटक तुझ पर प्रगट हुए, क्या तू घोर अन्धकार के फाटकों को कभी देखन पा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्या तू ने पृथ्वी की चौड़ाई को पूरी रीति से समझ लिया है? यदि तू यह सब जानता है, तो बतल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जियाले के निवास का मार्ग कहां है, और अन्धियारे का स्थान कहां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्या तू उसे उसके सिवाने तक हटा सकता है, और उसके घर की डगर पहिचान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नि:सन्देह तू यह सब कुछ जानता होगा! क्योंकि तू तो उस समय उत्पन्न हुआ था, और तू बहुत आयु क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क्या तू कभी हिम के भणडार में पैठा, वा कभी ओलों के भणडार को तू ने देख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जिस को मैं ने संकट के समय और युद्ध और लड़ाई के दिन के लिये रख छोड़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किस मार्ग से उजियाला फैलाया जाता है, ओर पुरवाई पृथ्वी पर बहाई जात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महावृष्टि के लिये किस ने नाला काटा, और कड़कने वाली बिजली के लिये मार्ग बना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कि निर्जन देश में और जंगल में जहां कोई मनुष्य नहीं रहता मेंह बरसाक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उजाड़ ही उजाड़ देश को सींचे, और हरी घास उगा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क्या मेंह का कोई पिता है, और ओस की बूंदें किस ने उत्पन्न क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किस के गर्भ से बर्फ निकला है, और आकाश से गिरे हुए पाले को कौन उत्पन्न क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जल पत्थर के समान जम जाता है, और गहिरे पानी के ऊपर जमावट हो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क्या तू कचपचिया का गुच्छा गूंथ सकता वा मृगशिरा के बन्धन खोल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क्या तू राशियों को ठीक ठीक समय पर उदय कर सकता, वा सप्तर्षि को साथियों समेत लिए चल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क्या तू आकाशमण्डल की विधियां जानता और पृथ्वी पर उनका अधिकार ठहरा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क्या तू बादलों तक अपनी वाणी पहुंचा सकता है ताकि बहुत जल बरस कर तुझे छिपा ल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क्या तू बिजली को आज्ञा दे सकता है, कि वह जाए, और तुझ से कहे, मैं उपस्थित हू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किस ने अन्त:करण में बुद्धि उपजाई, और मन में समझने की शक्ति किस ने द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कौन बुद्धि से बादलों को गिन सकता है? और कौन आकाश के कुप्पों को उण्डेल सक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जब धूलि जम जाती है, और ढेले एक दूसरे से सट जात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क्या तू सिंहनी के लिये अहेर पकड़ सकता, और जवान सिंहों का पेट भर सक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जब वे मांद में बैठे हों और आड़ में घात लगाए दबक कर बैठे हो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2026-10-21T06:53:22Z</dcterms:created>
  <dcterms:modified xsi:type="dcterms:W3CDTF">2026-10-21T06:53:22Z</dcterms:modified>
  <dc:title>अय्यूब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