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லகைகளைப் பொன்தகட்டால் மூடி, தாழ்ப்பாள்களின் இடங்களாகிய அவைகளின் வளையங்களைப் பொன்னினால் பண்ணி, தாழ்ப்பாள்களைப் பொன்தகட்டால் மூ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பரிசுத்த ஸ்தலத்துத் திருப்பணிகளுக்கடுத்த சகல வேலைகளையும், கர்த்தர் கற்பித்தபடியெல்லாம், பெசலெயேலும் அகோலியாபும், செய்ய அறியும்படிக்குக் கர்த்தரால் ஞானமும் புத்தியும் பெற்ற விவேக இருதயமுள்ள மற்ற அனைவரும் செய்யத்தொடங்க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ளநீலநூலாலும் இரத்தாம்பரநூலாலும் சிவப்புநூலாலும் திரித்த மெல்லிய பஞ்சுநூலாலும் செய்யப்பட்டதும், விசித்திரவேலையாகிய கேருபீன்களுள்ளதுமான ஒரு திரைச்சீலையை உண்டுபண்ண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சலெயேலையும் அகோலியாபையும், கர்த்தரால் ஞானமடைந்து அந்த வேலைகளைச் செய்யவரும்படி தங்கள் இருதயத்தில் எழுப்புதலடைந்த ஞான இருதயத்தாராகிய எல்லாரையும், மோசே வரவழைத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கள், இஸ்ரவேல் புத்திரர் திருப்பணிக்கடுத்த சகல வேலைகளுக்காகவும் கொண்டுவந்த காணிக்கைப் பொருள்களையெல்லாம், மோசேயினிடத்தில் வாங்கிக்கொண்டார்கள். பின்னும் ஜனங்கள் காலைதோறும் தங்களுக்கு இஷ்டமான காணிக்கைகளை அவனிடத்தில் கொண்டுவ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ரிசுத்த ஸ்தலத்து வேலைகளைச் செய்கிற விவேகிகள் யாவரும் அவரவர் செய்கிற வேலையின் காரியமாய் வந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பரிசுத்த ஸ்தலத்து வேலைகளைச் செய்கிற விவேகிகள் யாவரும் அவரவர் செய்கிற வேலையின் காரியமாய் வந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தற்குச் சீத்திம் மரத்தினால் நாலு தூண்களைச்செய்து, அவைகளைப் பொன்தகட்டால் மூடி, அவைகளின் கொக்கிகளைப் பொன்னினால் பண்ணி, அவைகளுக்கு நான்கு வெள்ளிப்பாதங்களை வார்ப்ப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ூடாரவாசலுக்கு இளநீலநூலாலும் இரத்தாம்பரநூலாலும் சிவப்புநூலாலும் திரித்த மெல்லிய பஞ்சுநூலாலும் செய்த சித்திரத் தையல்வேலையான ஒரு தொங்குதிரையைய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கூடாரவாசலுக்கு இளநீலநூலாலும் இரத்தாம்பரநூலாலும் சிவப்புநூலாலும் திரித்த மெல்லிய பஞ்சுநூலாலும் செய்த சித்திரத் தையல்வேலையான ஒரு தொங்குதிரையைய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ின் ஐந்து தூண்களையும், அவைகளின் வளைவாணிகளையும் உண்டாக்கி, அவைகளின் குமிழ்களையும் வளையங்களையும் பொன்தகட்டால் மூடினான்: அவைகளின் ஐந்து பாதங்களும் வெண்கலமாய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ோசேயை நோக்கி: கர்த்தர் செய்யும்படி கற்பித்த வேலைக்கு வேண்டியதற்கு அதிகமான பொருள்களை ஜனங்கள் கொண்டுவருகிறார்கள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ோசே இனி புருஷர்களாவது ஸ்திரீகளாவது பரிசுத்த ஸ்தலத்துக்கென்று காணிக்கையாக ஒரு வேலையும் செய்யவேண்டாம் என்று பாளயம் எங்கும் கூறும்படி கட்டளையிட்டான்; இவ்விதமாய் ஜனங்கள் கொண்டுவருகிறது நிறுத்தப்பட்ட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ய்யவேண்டிய எல்லா வேலைகளுக்கும் போதுமான பொருள்கள் இருந்ததுமல்லாமல் அதிகமாயும் இ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வேலைசெய்கிறவர்களாகிய ஞான இருதயமுள்ள யாவரும் வாசஸ்தலத்தை உண்டாக்கினார்கள் அதற்குத் திரித்த மெல்லிய பஞ்சுநூலாலும் இளநீலநூலாலும் இரத்தாம்பரநூலாலும் சிவப்புநூலாலும், விநோத நெசவுவேலையாகிய கேருபீன்களுள்ள பத்து மூடுதிரைகளைப் பண்ணி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வ்வொரு மூடுதிரை இருபத்தெட்டு முழ நீளமும் நாலு முழ அகலமுமாயிருந்தது; மூடுதிரைகளெல்லாம் ஒரே அளவாயி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ஒவ்வொரு மூடுதிரை இருபத்தெட்டு முழ நீளமும் நாலு முழ அகலமுமாயிருந்தது; மூடுதிரைகளெல்லாம் ஒரே அளவாயிருந்த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ஐந்து மூடுதிரைகளை ஒன்றோடொன்று இணைத்து, மற்ற ஐந்து மூடுதிரைகளையும் ஒன்றோடொன்று இணை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ணைக்கப்பட்ட ஒரு மூடுதிரையின் ஓரத்தில் இளநீலநூலால் ஐம்பது காதுகளை உண்டுபண்ணி, அப்படியே இணைக்கப்பட்ட மற்ற மூடுதிரையின் ஓரத்திலும் உண்டுபண்ணி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ணைக்கப்பட்ட ஒரு மூடுதிரையின் ஓரத்தில் இளநீலநூலால் ஐம்பது காதுகளை உண்டுபண்ணி, அப்படியே இணைக்கப்பட்ட மற்ற மூடுதிரையின் ஓரத்திலும் உண்டுபண்ணி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துகள் ஒன்றோடொன்று இணைக்கப்பட்டவைகளாயி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ாதுகள் ஒன்றோடொன்று இணைக்கப்பட்டவைகளாயி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ஐம்பது பொன் கொக்கிகளையும் பண்ணி, அந்தக் கொக்கிகளால் மூடுதிரைகளை ஒன்றோடொன்று இணைத்துவிட்டான். இவ்விதமாக ஒரே வாசஸ்தலமாயிற்று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சஸ்தலத்தின்மேல் கூடாரமாகப் போடும்படி ஆட்டுமயிரினால் நெய்த பதினொரு மூடுதிரைகளையும் பண்ணி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வாசஸ்தலத்தின்மேல் கூடாரமாகப் போடும்படி ஆட்டுமயிரினால் நெய்த பதினொரு மூடுதிரைகளையும் பண்ணி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மூடுதிரை முப்பது முழ நீளமும் நாலு முழ அகலமுமாயிருந்தது. பதினொரு மூடுதிரைகளும் ஒரே அளவ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ஒவ்வொரு மூடுதிரை முப்பது முழ நீளமும் நாலு முழ அகலமுமாயிருந்தது. பதினொரு மூடுதிரைகளும் ஒரே அளவ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ஐந்து மூடுதிரைகளை ஒன்றாகவும், மற்ற ஆறு மூடுதிரைகளை ஒன்றாகவும் இணை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ணைக்கப்பட்ட ஒரு மூடுதிரையின் ஓரத்தில் ஐம்பது காதுகளையும், இணைக்கப்பட்ட மற்ற மூடுதிரையின் ஓரத்தில் ஐம்பது காதுகளையும் உண்டாக்க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ணைக்கப்பட்ட ஒரு மூடுதிரையின் ஓரத்தில் ஐம்பது காதுகளையும், இணைக்கப்பட்ட மற்ற மூடுதிரையின் ஓரத்தில் ஐம்பது காதுகளையும் உண்டாக்க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ாரத்தை ஒன்றாய் இணைத்துவிட, ஐம்பது வெண்கலக் கொக்கிகளையும் உண்டாக்கின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ிவப்புத்தீர்ந்த ஆட்டுக்கடாத் தோலினால் கூடாரத்துக்கு ஒரு மூடியையும் அதின்மேல் போடத் தகசுத்தோலினால் ஒரு மூடியையும் உண்டு பண்ணி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ாசஸ்தலத்துக்கு நிமிர்ந்துநிற்கும் பலகைகளையும் சீத்திம் மரத்தால் செய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ஒவ்வொரு பலகையும் பத்துமுழ நீளமும் ஒன்றரை முழ அகலமுமாயிருந்த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ஒவ்வொரு பலகைக்கும் ஒன்றுக்கொன்று சமதூரமான இரண்டு கழுந்துகள் இருந்தது; வாசஸ்தலத்தின் பலகைகளுக்கெல்லாம் இப்படியே செய்த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ாசஸ்தலத்திற்காகச் செய்யப்பட்ட பலகைகளில் தெற்கே தென்திசைக்கு இருபது பலகைகளை உண்டாக்கி,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 இருபது பலகைகளின் கீழே வைக்கும் நாற்பது வெள்ளிப் பாதங்களையும் உண்டுபண்ணினான்; ஒரு பலகையின் கீழ் அதின் இரண்டு கழுந்துகளுக்கும் இரண்டு பாதங்களையும், மற்றப் பலகையின்கீழ் அதின் இரண்டு கழுந்துகளுக்கும் இரண்டு பாதங்களையும் பண்ணிவைத்து;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வாசஸ்தலத்தின் மறுபக்கமாகிய வடபுறத்தில் இருபது பலகைகளையும், அவைகளுக்கு நாற்பது வெள்ளிப் பாதங்களையும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பலகையின்கீழ் இரண்டு பாதங்களும், மற்றப் பலகையின்கீழ் இரண்டு பாதங்களும்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ஒரு பலகையின்கீழ் இரண்டு பாதங்களும், மற்றப் பலகையின்கீழ் இரண்டு பாதங்களும் செய்த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ாசஸ்தலத்தின் மேல்புறத்திற்கு ஆறு பலகைகளையும்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வாசஸ்தலத்தின் இருபக்கங்களிலுள்ள மூலைகளுக்கு இரண்டு பலகைகளையும் செய்த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கீழே இசைக்கப்பட்டிருந்தது, மேலேயும் ஒரு வளையத்தினால் இசைக்கப்பட்டிருந்தது; இரண்டு மூலைகளிலுமுள்ள அவ்விரண்டிற்கும் அப்படியே செய்த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ைகள் கீழே இசைக்கப்பட்டிருந்தது, மேலேயும் ஒரு வளையத்தினால் இசைக்கப்பட்டிருந்தது; இரண்டு மூலைகளிலுமுள்ள அவ்விரண்டிற்கும் அப்படியே செய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டியே எட்டுப் பலகைகளும், அவைகளுடைய ஒவ்வொரு பலகையின் கீழ் இரண்டிரண்டு பாதங்களாகப் பதினாறு வெள்ளிப்பாதங்களும் இருந்த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த்திம் மரத்தால் வாசஸ்தலத்தின் ஒரு பக்கத்துப் பலகைகளுக்கு ஐந்து தாழ்ப்பாள்களைய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வாசஸ்தலத்தின் மறுபக்கத்துப் பலகைகளுக்கு ஐந்து தாழ்ப்பாள்களையும், வாசஸ்தலத்தின் மேல்புறமான பின்பக்கத்துப் பலகைகளுக்கு ஐந்து தாழ்ப்பாள்களையும் பண்ணின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டுத்தாழ்ப்பாள் ஒரு முனைதொடங்கி மறுமுனைமட்டும் பலகைகளின் மையத்தில் உருவப்பாயும்படி செய்த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டுத்தாழ்ப்பாள் ஒரு முனைதொடங்கி மறுமுனைமட்டும் பலகைகளின் மையத்தில் உருவப்பாயும்படி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പലകകൾ പൊന്നുകൊണ്ടു പൊതിഞ്ഞു; അന്താഴം ചെലുത്തുവാനുള്ള അവയുടെ വളയങ്ങൾ പൊന്നുകൊണ്ടു ഉണ്ടാക്ക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്താഴം പൊന്നുകൊണ്ടു പൊതി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െസലേലും ഒഹൊലീയാബും വിശുദ്ധമന്ദിരത്തിലെ ശുശ്രൂഷെക്കു യഹോവ കല്പിച്ചതുപോലെ ഒക്കെയും സകലപ്രവൃത്ത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‍വാൻ അറിയേണ്ടതിന്നു യഹോവ ജ്ഞാനവും ബുദ്ധിയും നല്കിയ സകലജ്ഞാനികളും പ്രവൃത്തി ചെയ്യേണ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നീലനൂൽ, ധൂമ്രനൂൽ, ചുവപ്പുനൂൽ, പഞ്ഞിനൂൽ എന്നിവകൊണ്ടു അവൻ ഒരു തിരശ്ശീലയും ഉണ്ടാക്ക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െയ്ത്തുകാരന്റെ ചിത്രപ്പണിയായ കെരൂബുകളുള്ളതായിട്ടു അതിനെ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ങ്ങനെ മോശെ ബെസലേലിനെയും ഒഹൊലീയാബിനെയും യഹോവ മനസ്സിൽ ജ്ഞാനം നല്കിയിരുന്ന എല്ലാവരെയും പ്രവൃത്തി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േരുവാൻ മനസ്സിൽ ഉത്സാഹം തോന്നിയ എല്ലാവരെയും വിളിച്ചുവരുത്ത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ിശുദ്ധമന്ദിരത്തിലെ ശുശ്രൂഷയുടെ പ്രവൃത്തി ചെയ്‍വാൻ യിസ്രായേൽമക്കൾ കൊണ്ടുവന്ന വഴിപാടു ഒക്കെയും അവ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ോശെയുടെ പക്കൽനിന്നു വാങ്ങി; എന്നാൽ അവർ പിന്നെയും രാവിലെതോറും സ്വമേധാദാനങ്ങളെ അവന്റ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വ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പ്പോൾ വിശുദ്ധമന്ദിരത്തിന്റെ സകല പ്രവൃത്തിയും ചെയ്യുന്ന ജ്ഞാനികൾ ഒക്കെയും താന്താൻ ചെയ്തുവന്ന പണ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ി വന്നു മോശെയോ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അതിന്നു ഖദിരമരംകൊണ്ടു നാലു തൂണും ഉണ്ടാക്കി, പൊന്നുകൊണ്ടു പൊതിഞ്ഞു; അവയുടെ കൊളുത്തുകൾ പൊ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ണ്ടു ആയിരുന്നു; അവെക്കു വെള്ളികൊണ്ടു നാലു ചുവടു വാർപ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കൂടാരത്തിന്റെ വാതിലിന്നു നീലനൂൽ, ധൂമ്രനൂൽ, ചുവപ്പുനൂൽ, പഞ്ഞിനൂൽ എന്നിവ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ിത്രത്തയ്യൽക്കാരന്റെ പണിയായ ഒരു മറശ്ശീല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അതിന്നു അഞ്ചു തൂണും അവെക്കു കൊളുത്തും ഉണ്ടാക്കി; അവയുടെ കുമിഴുകളും മേൽ ചുറ്റുപടി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ൊന്നുകൊണ്ടു പൊതിഞ്ഞു; എന്നാൽ അവയുടെ ചുവടു അഞ്ചും താമ്രം കൊണ്ടു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ോവ ചെയ്‍വാൻ കല്പിച്ച ശുശ്രൂഷയുടെ പ്രവൃത്തിക്കു വേണ്ടതിലധികമായി ജനം കൊണ്ടുവരുന്നു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തിന്നു മോശെ: പുരുഷന്മാരാകട്ടെ സ്ത്രീകളാകട്ടെ വിശുദ്ധമന്ദിരത്തിന്റെ വഴിപാടു വകെക്കു മേല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 ചെയ്യേണ്ട എന്നു കല്പിച്ചു; അവർ അതു പാളയത്തിൽ പ്രസിദ്ധമാക്കി. അങ്ങനെ ജനം കൊണ്ടുവരുന്ന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ർത്തല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കിട്ടിയ സാമാനങ്ങളോ സകല പ്രവൃത്തിയും ചെയ്‍വാൻ വേണ്ടുവോളവും അധികവ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ണി ചെയ്യുന്നവരിൽ ജ്ഞാനികളായ എല്ലാവരും പഞ്ഞിനൂൽ, ധൂമ്രനൂൽ, ചുവപ്പു നൂൽ എന്നിവകൊണ്ടുള്ള പ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ശീലകൊണ്ടു തിരുനിവാസം ഉണ്ടാക്കി; നെയ്ത്തുകാരന്റെ ചിത്രപ്പണിയായ കെരൂബുകളുള്ളതായിട്ടു അത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ഓരോ മൂടുശീലെക്കു ഇരുപത്തെട്ടു മുഴം നീളവും ഓരോ മൂടുശീലെക്കു നാലു മുഴം വീതിയും ഉണ്ടായിരുന്നു; എല്ല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ടുശീലകൾക്കും ഒരു അളവ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ഞ്ചു മൂടുശീല ഒന്നോടൊന്നു ഇണെച്ചു; മറ്റെ അഞ്ചു മൂടുശീല ഒന്നോടൊന്നു ഇണ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ങ്ങനെ ഇണെച്ചുണ്ടാക്കിയ ഒന്നാമത്തെ വിരിയുടെ അറ്റത്തുള്ള മൂടുശീലയുടെ വിളുമ്പിൽ നീലനൂൽ 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ികൾ ഉണ്ടാക്കി; രണ്ടാമത്തെ വിരിയുടെ പുറത്തെ മൂടുശീലയുടെ വിളുമ്പിലും അങ്ങനെ തന്നേ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ഒരു മൂടുശീലയിൽ അമ്പതു കണ്ണി ഉണ്ടാക്കി; രണ്ടാമത്തെ വിരിയുടെ പുറത്തെ മൂടുശീലയുടെ വിളുമ്പില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പതു കണ്ണി ഉണ്ടാക്കി; കണ്ണികൾ നേർക്കുനേരെ ആ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ൻ പൊന്നുകൊണ്ടു അമ്പതു കൊളുത്തും ഉണ്ടാക്കി; കൊളുത്തുകൊണ്ടു മൂടുശീലകളെ ഒന്നോടൊന്നു ഇണെച്ച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ങ്ങനെ തിരുനിവാസം ഒന്നായി തീർ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ിരുനിവാസത്തിന്മേൽ മൂടുവരിയായി കോലാട്ടുരോമംകൊണ്ടുള്ള മൂടുശീലകൾ ഉണ്ടാക്കി, പതിനൊന്നു മൂടുശീലയ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യെ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ഓരോ മൂടുശീലെക്കു മുപ്പതു മുഴം നീളവും ഓരോ മൂടുശീലെക്കു നാലു മുഴം വീതിയും ഉണ്ടായിരുന്നു; മൂടുശീ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തിനൊന്നിന്നും ഒരു അളവു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ൻ അഞ്ചു മൂടുശീല ഒന്നായും ആറു മൂടുശീല ഒന്നായും ഇണെ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ഇങ്ങനെ ഇണെച്ചുണ്ടാക്കിയ ഒന്നാമത്തെ വിരിയുടെ അറ്റത്തുള്ള മൂടുശീലയുടെ വിളുമ്പിൽ അമ്പതു കണ്ണ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ണ്ടാമത്തെ വിരിയുടെ അറ്റത്തുള്ള മൂടുശീലയുടെ വിളുമ്പിൽ അമ്പതു കണ്ണിയ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ൂടാരം ഒന്നായിരിക്കേണ്ടതിന്നു അതു ഇണെപ്പാൻ താമ്രംകൊണ്ടു അമ്പതു കൊളുത്ത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ചുവപ്പിച്ച ആട്ടുകൊറ്റന്തോൽകൊണ്ടു കൂടാരത്തിന്നു ഒരു പുറമൂടിയും അതിന്റെ മീതെ തഹശൂതോൽകൊണ്ടു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മൂടിയും അവൻ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ഖദിരമരംകൊണ്ടു തിരുനിവാസത്തിന്നു നിവിരെ നില്ക്കുന്ന പലകകള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ഓരോ പലകെക്കു പത്തുമുഴം നീളവും ഓരോ പലകെക്കു ഒന്നര മുഴം വീതിയ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ഓരോ പലകെക്കു തമ്മിൽ ചേർന്നിരിക്കുന്ന ഈരണ്ടു കുടുമ ഉണ്ടായിരുന്നു; ഇങ്ങനെ തിരുനിവാസത്ത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പലകെക്കും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അവൻ തിരുനിവാസത്തിന്നു പലക ഉണ്ടാക്കിയതു തെക്കുവശത്തേക്കു ഇരുപതു പലക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ഒരു പലകയുടെ അടിയിൽ രണ്ടു കുടുമെക്കു രണ്ടു ചുവടും മറ്റൊരു പലകയുടെ അടിയിൽ രണ്ടു കുടുമെക്കു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വടും ഇങ്ങനെ ഇരുപതു പലകയുടെ അടിയിൽ വെള്ളികൊണ്ടു നാല്പതു ചുവടു അവൻ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തിരുനിവാസത്തിന്റെ മറുപുറത്തു വടക്കുവശത്തേക്കും ഇരുപതു പലക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ഒരു പലകയുടെ അടിയിൽ രണ്ടു ചുവടും മറ്റൊരു പലകയുടെ അടിയിൽ രണ്ടു ചുവടും ഇങ്ങനെ അവെക്കു നാല്പ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്ളിച്ചുവടു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തിരുനിവാസത്തിന്റെ പടിഞ്ഞാറെ വശത്തേക്കു ആറു പലക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തിരുനിവാസത്തിന്റെ ഇരുവശത്തുമുള്ള കോണുകൾക്കു ഈരണ്ടു പലക 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വ താഴെ ഇരട്ടയായും മേലറ്റത്തു ഒന്നാമത്തെ വളയം വരെ തമ്മിൽ ചേർന്നു ഒറ്റയായും ഇരുന്നു. ര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ൂലയിലുള്ള രണ്ടിന്നും അങ്ങനെ തന്നേ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ഇങ്ങനെ എട്ടു പലകയും ഓരോ പലകയുടെ അടിയിൽ ഈരണ്ടു ചുവടായി പതിനാറു വെള്ളിച്ചുവടും ഉണ്ടായ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ൻ ഖദിരമരംകൊണ്ടു അന്താഴങ്ങളും ഉണ്ടാക്കി; തിരുനിവാസത്തിന്റെ ഒരു വശത്തെ പലകെക്കു അഞ്ചു അന്താഴ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തിരുനിവാസത്തിന്റെ മറുവശത്തെ പലകെക്കു അഞ്ചു അന്താഴം; തിരുനിവാസത്തിന്റെ പടിഞ്ഞാറെ ഭാഗ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ിൻവശത്തെ പലകെക്കു അഞ്ചു അന്താഴ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നടുവിലത്തെ അന്താഴം പലകയുടെ ഒത്ത നടുവിൽ ഒരു അറ്റത്തുനിന്നു മറ്റെ അറ്റത്തോളം ചെല്ലുവാൻ തക്കവണ്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ണ്ടാക്ക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ാട് : 3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2026-10-21T04:42:17Z</dcterms:created>
  <dcterms:modified xsi:type="dcterms:W3CDTF">2026-10-21T04:42:17Z</dcterms:modified>
  <dc:title>പുറപ്പാട് : 36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