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கிப்திலே எங்கள் பிதாக்கள் அநுபவித்த சிறுமையை நீர் கண்டு, சிவந்த சமுத்திரத்தில் அவர்கள் கூப்பிடுதலைக்கேட்டீ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கிப்திலே எங்கள் பிதாக்கள் அநுபவித்த சிறுமையை நீர் கண்டு, சிவந்த சமுத்திரத்தில் அவர்கள் கூப்பிடுதலைக்கேட்டீ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45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നെഹെമ്യാവ്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എന്നാൽ ഈ മാസം ഇരുപത്തിനാലാം തിയ്യതി യിസ്രായേൽമക്കൾ ഉപവസിച്ചും രട്ടുടുത്തും തലയിൽ പൂ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യിട്ടുംകൊണ്ടു കൂ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യിസ്രായേൽസന്തതിയായവർ സകല അന്യജാതിക്കാരിൽനിന്നും വേറുതിരിഞ്ഞു നിന്നു തങ്ങളുടെ പാപങ്ങളെയും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ക്കന്മാരുടെ അകൃത്യങ്ങളെയും ഏറ്റു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പിന്നെ അവർ തങ്ങളുടെ നിലയിൽ തന്നേ എഴുന്നേറ്റുനിന്നു, അന്നു ഒരു യാമത്തോളം തങ്ങളുടെ ദൈവമായ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യപ്രമാണപുസ്തകം വായിച്ചു കേൾക്കയും പിന്നെ ഒരു യാമത്തോളം പാപങ്ങളെ ഏറ്റുപറഞ്ഞു തങ്ങളുടെ ദൈവ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 നമസ്കരിക്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ലേവ്യരിൽ യേശുവ, ബാനി, കദ്മീയേൽ ശെബന്യാവു, ബുന്നി, ശേരെബ്യാവു, ബാനി, കെനാനി എന്നിവർ ലേവ്യ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പാനുള്ള പടികളിന്മേൽ നിന്നുകൊണ്ടു തങ്ങളുടെ ദൈവമായ യഹോവയോടു ഉറക്കെ നിലവിളി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പിന്നെ യേശുവ, കദ്മീയേൽ, ബാനി, ഹശബ്ന്യാവു, ശേരെബ്യാവു, ഹോദീയാവു, ശെബന്യാവു, പെദഹ്യാവു,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ലേവ്യർ പറഞ്ഞതെന്തെന്നാൽ: നിങ്ങൾ എഴുന്നേറ്റു നിങ്ങളുടെ ദൈവമായ യഹോവയെ എന്നെന്നേക്കും വാഴ്ത്തു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പ്രശംസെക്കും സ്തുതിക്കും മീതെ ഉയർന്നിരിക്കുന്ന നിന്റെ മഹത്വമുള്ള നാമം വാഴ്ത്തപ്പെടുമാറാ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നീ, നീ മാത്രം യഹോവ ആകുന്നു; നീ ആകാശത്തെയും സ്വർഗ്ഗാധിസ്വർഗ്ഗത്തെയും അവയിലെ സകലസൈന്യത്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മിയെയും അതിലുള്ള സകലത്തെയും സമുദ്രങ്ങളെയും അവയിലുള്ള സകലത്തെയും ഉണ്ടാക്കി; നീ അവയെ ഒ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ക്ഷിക്കുന്നു; ആകാശത്തിലെ സൈന്യം നിന്നെ നമസ്ക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ബ്രാമിനെ തിരഞ്ഞെടുത്തു അവനെ കൽദയപട്ടണമായ ഊരിൽനിന്നു കൊണ്ടുവന്നു അവന്നു അബ്രാഹാം എന്നു പേരി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മായ യഹോവ നീ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 അവന്റെ ഹൃദയം നിന്റെ മുമ്പാകെ വിശ്വസ്തമായി കണ്ടു; കനാന്യർ, ഹിത്യർ, അമോർയ്യർ, പെരിസ്യ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ബൂസ്യർ, ഗിർഗ്ഗസ്യർ എന്നിവരുടെ ദേശം കൊടുക്കും, അവന്റെ സന്തതിക്കു തന്നെ കൊടുക്കും എന്നു നീ അവ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രു നിയമം ചെയ്തു; നീ നീതിമാനായിരിക്കയാൽ നിന്റെ വചനങ്ങളെ നിവൃത്തിച്ചുമി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മിസ്രയീമിൽ ഞങ്ങളുടെ പിതാക്കന്മാരുടെ പീഡയെ നീ കാൺകയും ചെങ്കടലിന്റെ അരികെവെച്ചു അവരുടെ നിലവി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ൾ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ഫറവോനിലും അവന്റെ സകലദാസന്മാരിലും അവന്റെ ദേശത്തിലെ സകലജനത്തിലും അടയാളങ്ങളും അത്ഭുത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ർത്തിക്കയും ചെയ്തു; അവർ അവരോടു ഡംഭം കാണിച്ചതു നീ അറിഞ്ഞിരുന്നുവല്ലോ; അങ്ങനെ ഇന്നും ഉള്ളതുപോലെ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ക്കു ഒരു നാമം സമ്പാദി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നീ കടലിനെ അവരുടെ മുമ്പിൽ വിഭാഗിച്ചു; അവർ കടലിന്റെ നടുവിൽ ഉണങ്ങിയ നിലത്തുകൂടി കടന്നു;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ന്തുടർന്നവരെ നീ പെരുവെള്ളത്തിൽ ഒരു കല്ലുപോലെ ആഴത്തിൽ എറിഞ്ഞു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നീ പകൽ സമയത്തു മേഘസ്തംഭം കൊണ്ടും രാത്രിസമയത്തു അവർ പോകുന്ന വഴിക്കു വെളിച്ചംകൊടു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ഗ്നിസ്തംഭംകൊണ്ടും അവരെ വഴിന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നീ സീനായിമലമേൽ ഇറങ്ങി ആകാശത്തുനിന്നു അവരോടു സംസാരിച്ചു അവക്കുന്യായമായുള്ള വിധികളും സത്യമായു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യപ്രമാണങ്ങളും നല്ല ചട്ടങ്ങളും കല്പനകളും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നിന്റെ വിശുദ്ധ ശബ്ബത്ത് നീ അവരെ അറിയിച്ചു, നിന്റെ ദാസനായ മോശെമുഖാന്തരം അവർക്കു കല്പന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ങ്ങളും ന്യായപ്രമാണവും കല്പിച്ചു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വരുടെ വിശപ്പിന്നു നീ അവർക്കു ആകാശത്തുനിന്നു അപ്പം കൊടുത്തു; അവരുടെ ദാഹത്തിന്നു നീ അ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യിൽ നിന്നു വെള്ളം പുറപ്പെടുവിച്ചു. നീ അവർക്കു കൊടുക്കുമെന്നു സത്യം ചെയ്ത ദേശത്തെ കൈവശമാക്കു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ല്ലേണ്ടതിന്നു അവരോടു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എങ്കിലും അവരും ഞങ്ങളുടെ പിതാക്കന്മാരും അഹങ്കരിച്ചു ദുശ്ശാഠ്യം കാണിച്ചു, നിന്റെ കല്പന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ൾക്കാ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നുസരിപ്പാൻ അവർക്കു മനസ്സില്ലാതിരുന്നു; നീ അവരിൽ ചെയ്ത അത്ഭുതങ്ങളെ അവർ ഓർക്കാതെ ദുശ്ശാഠ്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ച്ചു തങ്ങളുടെ അടിമപ്പാടിലേക്കു മടങ്ങിപ്പോകത്തക്കവണ്ണം തങ്ങളുടെ മത്സരത്തിൽ ഒരു തലവനെ നിയമി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 ക്ഷമിപ്പാൻ ഒരുക്കവും കൃപയും കരുണയും ദീർഘക്ഷമയും ദയാസമൃദ്ധിയും ഉള്ള ദൈവം ആകയാൽ അവരെ 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കള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വർ തങ്ങൾക്കു ഒരു കാളക്കിടാവിനെ വാർത്തുണ്ടാക്കി; ഇതു നിന്നെ മിസ്രയീമിൽനിന്നു കൊണ്ടുവന്ന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 എന്നു പറഞ്ഞു മഹാകോപഹേതുക്കൾ ഉണ്ടാക്കിയാ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നീ നിന്റെ മഹാകരുണനിമിത്തം അവരെ മരുഭൂമിയിൽ വിട്ടുകളഞ്ഞില്ല; പകലിൽ അവരെ വഴിനടത്തിയ മേഘസ്തംഭ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ത്രിയിൽ അവർക്കു വെളിച്ചം കൊടുത്തു അവർ നടക്കേണ്ടുന്ന വഴി കാണിച്ച അഗ്നിസ്തംഭവും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മാറിയ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വരെ ഉപദേശിക്കേണ്ടതിന്നു നീ നിന്റെ നല്ല ആത്മാവിനെ കൊടുത്തു; അവരുടെ കൊറ്റിന്നു മുട്ടു വ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മന്നയെയും അവരുടെ ദാഹത്തിന്നു വെള്ളത്തെയും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ഇങ്ങനെ നീ അവരെ നാല്പതു സംവത്സരം മരുഭൂമിയിൽ പുലർത്തി: അവർക്കു ഒന്നും കുറവുണ്ടായില്ല;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സ്ത്രം പഴകിയില്ല, അവരുടെ കാൽ വീങ്ങിയ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നീ അവർക്കു രാജ്യങ്ങളെയും ജാതികളെയും അതിർതിരിച്ചു വിഭാഗിച്ചു കൊടുത്തു; അവർ ഹെശ്ബോൻ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ഹോന്റെ ദേശവും ബാശാൻ രാജാവായ ഓഗിന്റെ ദേശവും കൈവശമാ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വരുടെ മക്കളെ നീ ആകാശത്തിലെ നക്ഷത്രങ്ങളെപ്പോലെ വർദ്ധിപ്പിച്ചു; ചെന്നു കൈവശമാക്കുവാൻ നീ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ക്കന്മാരോടു അരുളിച്ചെയ്തിരുന്ന ദേശത്തേക്കു അവരെ എ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അങ്ങനെ മക്കൾ ചെന്നു ദേശത്തെ കൈവശമാക്കി; ദേശനിവാസികളായ കനാന്യരെ നീ അവർക്കു കീഴടക്കി അവ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രാജാക്കന്മാരെയും ദേശത്തുള്ള ജാതികളെയും തങ്ങൾക്കു ബോധിച്ചതുപോലെ ചെയ്‍വാൻ അവരുടെ കയ്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ഏല്പിച്ചു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വർ ഉറപ്പുള്ള പട്ടണങ്ങളും പുഷ്ടിയുള്ള ദേശവും പിടിച്ചു എല്ലാനല്ലവസ്തുക്കളും നിറഞ്ഞ വീടു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യുണ്ടാക്കിയ കിണറുകളും മുന്തിരിത്തോട്ടങ്ങളും ഒലിവുതോട്ടങ്ങളും അനവധി ഫലവൃക്ഷങ്ങളും കൈവശമാ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ർ തിന്നു തൃപ്തിപ്പെട്ടു പുഷ്ടിയുള്ളവരായി നിന്റെ വലിയ നന്മയിൽ സുഖിച്ചുകൊണ്ടി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എന്നിട്ടും അവർ അനുസരണക്കേടു കാണിച്ചു നിന്നോടു മത്സരിച്ചു നിന്റെ ന്യായപ്രമാണം തങ്ങളുടെ പുറകി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റിഞ്ഞുകളഞ്ഞു; അവരെ നിങ്കലേക്കു തിരിപ്പാൻ അവരോടു സാക്ഷ്യംപറഞ്ഞ നിന്റെ പ്രവാചകന്മാരെ അവർ 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ഹാകോപഹേതുക്കൾ ഉണ്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ആകയാൽ നീ അവരെ അവരുടെ ശത്രുക്കളുടെ കയ്യിൽ ഏല്പിച്ചു, അവർ അവരെ പീഡിപ്പിച്ചു; അവരുടെ കഷ്ടകാല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ർ നിന്നോടു നിലവിളിച്ചപ്പോൾ നീ സ്വർഗ്ഗത്തിൽ നിന്നു കേട്ടു നിന്റെ മഹാകരുണനിമിത്തം അ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ക്ഷകന്മാരെ കൊടുത്തു; അവർ അവരുടെ ശത്രുക്കളുടെ കയ്യിൽനിന്നു അവരെ രക്ഷി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അവർക്കു സ്വസ്ഥത ഉണ്ടായപ്പോൾ അവർ വീണ്ടും നിനക്കു അനിഷ്ടമായതു ചെയ്തു; അതുകൊണ്ടു നീ അവരെ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ത്രുക്കളുടെ കയ്യിൽ ഏല്പിക്കയും അവർ അവരുടെമേൽ കർത്തവ്യം നടത്തുകയും ചെയ്തു; അവർ തിരിഞ്ഞു നിന്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വിളിച്ചപ്പോൾ നീ സ്വർഗ്ഗത്തിൽനിന്നു കേട്ടു അവരെ നിന്റെ കരുണപ്രകാരം പലപ്രാവശ്യവും വിടു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അവരെ നിന്റെ ന്യായപ്രമാണത്തിലേക്കു തിരിച്ചു വരുത്തേണ്ടതിന്നു നീ അവരോടു സാക്ഷീകരിച്ചു; എന്നി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ർ അഹങ്കരിക്കയും ഒരുത്തൻ അനുസരിച്ചു നടന്നു ജീവിക്കാകുന്ന നിന്റെ കല്പനകൾ കേൾക്കാതെ നിന്റെ വിധിക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ധമായി പാപം ചെയ്കയും എതിർത്തുനിന്നു ദുശ്ശാഠ്യം കാണിക്കയും ചെയ്തു അനുസരണം ഇല്ലാ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നീ ഏറിയ സംവത്സരം അവരോടു ക്ഷമിച്ചു നിന്റെ ആത്മാവിനാൽ നിന്റെ പ്രവാചകന്മാർമുഖാന്തരം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ഷീകരിച്ചു; എന്നാൽ അവർ ശ്രദ്ധിച്ചില്ല; അതുകൊണ്ടു നീ അവരെ ദേശത്തെ ജാതികളുടെ കയ്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ഏല്പിച്ചു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എങ്കിലും നിന്റെ മഹാ കരുണ നിമിത്തം നീ അവരെ നിർമ്മൂലമാക്കിയില്ല, ഉപേക്ഷിച്ചുകളഞ്ഞതുമില്ല;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പയും കരുണയുമുള്ള ദൈവ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ആകയാൽ ദൈവമേ, നിയമവും കൃപയും പാലിക്കുന്നവനായി വലിയവനും ബലവാനും ഭയങ്കരനുമായ ഞങ്ങളുടെ ദൈവ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ശൂർരാജാക്കന്മാരുടെ കാലംമുതൽ ഇന്നുവരെ ഞങ്ങൾക്കും ഞങ്ങളുടെ രാജാക്കന്മാർക്കും പ്രഭുക്ക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ർക്കും പ്രവാചകന്മാർക്കും ഞങ്ങളുടെ പിതാക്കന്മാർക്കും നിന്റെ സർവ്വജനത്തിന്നും നേരി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ഷ്ടങ്ങളൊക്കെയും നിനക്കു ലഘുവായി തോന്ന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എന്നാൽ ഞങ്ങൾക്കു ഭവിച്ചതിൽ ഒക്കെയും നീ നീതിമാൻ തന്നേ; നീ വിശ്വസ്തത കാണിച്ചിരിക്കുന്നു; ഞ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ടത പ്രവർത്തി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ഞങ്ങളുടെ രാജാക്കന്മാരും പ്രഭുക്കന്മാരും പുരോഹിതന്മാരും ഞങ്ങളുടെ പിതാക്കന്മാരും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യപ്രമാണം അനുസരിച്ചു നടന്നിട്ടില്ല; നിന്റെ കല്പനകളും നീ അവരോടു സാക്ഷീകരിച്ച നിന്റെ സാക്ഷ്യ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മാണിച്ചിട്ടു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അവർ തങ്ങളുടെ രാജത്വത്തിലും നീ അവർക്കു കൊടുത്ത നിന്റെ വലിയ നന്മകളിലും നീ അ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ധീനമാക്കിക്കൊടുത്ത വിശാലതയും പുഷ്ടിയുമുള്ള ദേശത്തിലും നിന്നെ സേവിച്ചിട്ടില്ല;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പ്രവൃത്തികളെ വിട്ടു തിരിഞ്ഞിട്ടു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ഇതാ, ഞങ്ങൾ ഇന്നു ദാസന്മാർ; നീ ഞങ്ങളുടെ പിതാക്കന്മാർക്കു ഫലവും ഗുണവും അനുഭവിപ്പാൻ കൊടുത്ത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ശത്തു തന്നേ ഇതാ, ഞങ്ങൾ ദാസന്മാരാ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ഞങ്ങളുടെ പാപങ്ങൾനിമിത്തം നീ ഞങ്ങളുടെ മേൽ ആക്കിയിരിക്കുന്ന രാജാക്കന്മാർക്കു അതു വളരെ അനുഭ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ക്കുന്നു; അവർ തങ്ങൾക്കു ബോധിച്ചതുപോലെ ഞങ്ങളുടെ ദേഹത്തിന്മേലും ഞങ്ങളുടെ കന്നുകാലികളിന്മേ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ധികാരം നടത്തുന്നു; ഞങ്ങൾ വലിയ കഷ്ടത്തിലും ആ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ഇതൊക്കെയും ഓർത്തു ഞങ്ങൾ സ്ഥിരമായോരു നിയമം ചെയ്തു എഴുതുന്നു; ഞങ്ങളുടെ പ്രഭുക്കന്മാരും ലേവ്യ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രും അതിന്നു മുദ്രയി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9]]></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2026-10-20T06:38:37Z</dcterms:created>
  <dcterms:modified xsi:type="dcterms:W3CDTF">2026-10-20T06:38:37Z</dcterms:modified>
  <dc:title>നെഹെമ്യാവ്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