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ினித்தம், பவுலாகிய நான் புறஜாதியாராயிருக்கிற உங்கள்பொருட்டுக் கிறிஸ்து இயேசுவினிமித்தம் கட்டுண்டவனாய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ாக எனக்கு அளிக்கப்பட்டிருக்கிற தெய்வகிருபைக்குரிய நியமமுமின்னதென்று கேட்டிருப்பீர்களே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ன்னவெனில் புறஜாதிகள் சுவிசேஷத்தினாலே உடன் சுதந்தரருமாய், ஒரே சரீரத்திற்குள்ளானவர்களுமாய், கிறிஸ்துவுக்குள் அவர் பண்ணின வாக்குத்தத்தத்துக்கு உடன்பங்காளிகளுமாயிருக்கிறார்களென்கிற இந்த இரகசியத்தை அவர் எனக்கு வெளிப்படுத்தி அறிவ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ன்னவெனில் புறஜாதிகள் சுவிசேஷத்தினாலே உடன் சுதந்தரருமாய், ஒரே சரீரத்திற்குள்ளானவர்களுமாய், கிறிஸ்துவுக்குள் அவர் பண்ணின வாக்குத்தத்தத்துக்கு உடன்பங்காளிகளுமாயிருக்கிறார்களென்கிற இந்த இரகசியத்தை அவர் எனக்கு வெளிப்படுத்தி அறிவி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ைக்குறித்து நான் முன்னமே சுருக்கமாய் எழுதிய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ைக்குறித்து நான் முன்னமே சுருக்கமாய் எழுதிய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 நீங்கள் வாசிக்கையில் கிறிஸ்துவின் இரகசியத்தைக்குறித்து எனக்கு உண்டாயிருக்கிற அறிவை அறிந்துகொள்ளலாம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 நீங்கள் வாசிக்கையில் கிறிஸ்துவின் இரகசியத்தைக்குறித்து எனக்கு உண்டாயிருக்கிற அறிவை அறிந்துகொள்ளலாம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இரகசியம் இப்பொழுது அவருடைய பரிசுத்த அப்போஸ்தலருக்கும் தீர்க்கதரிசிகளுக்கும் ஆவியானவராலே வெளிப்படுத்தப்பட்டிருக்கிறதுபோல, முற்காலங்களில் மனுபுத்திரருக்கு அறிவிக்கப்பட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இரகசியம் இப்பொழுது அவருடைய பரிசுத்த அப்போஸ்தலருக்கும் தீர்க்கதரிசிகளுக்கும் ஆவியானவராலே வெளிப்படுத்தப்பட்டிருக்கிறதுபோல, முற்காலங்களில் மனுபுத்திரருக்கு அறிவிக்கப்பட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பலத்த சத்துவத்தால் எனக்கு அளிக்கப்பட்ட வரமாகிய அவருடைய கிருபையினாலே இந்தச் சுவிசேஷத்துக்கு ஊழியக்காரனா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சுத்தவான்களெல்லாரிலும் சிறியவனாகிய நான் கிறிஸ்துவினுடைய அளவற்ற ஐசுவரியத்தைப் புறஜாதிகளிடத்தில் சுவிசேஷமாய் அறிவிக்கிறதற்காக இந்தக் கிருபை எனக்கு அளிக்கப்பட்ட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சுத்தவான்களெல்லாரிலும் சிறியவனாகிய நான் கிறிஸ்துவினுடைய அளவற்ற ஐசுவரியத்தைப் புறஜாதிகளிடத்தில் சுவிசேஷமாய் அறிவிக்கிறதற்காக இந்தக் கிருபை எனக்கு அளிக்கப்பட்ட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ுடைய கர்த்தராகிய கிறிஸ்து இயேசுவுக்குள் கொண்டிருந்த அநாதி தீர்மானத்தின்படியே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ுடைய கர்த்தராகிய கிறிஸ்து இயேசுவுக்குள் கொண்டிருந்த அநாதி தீர்மானத்தின்படியே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தங்களிலுள்ள துரைத்தனங்களுக்கும் அதிகாரங்களுக்கும் அவருடைய அநந்த ஞானமானது சபையின்மூலமாய் இப்பொழுது தெரியவரும்பொருட்டாக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தங்களிலுள்ள துரைத்தனங்களுக்கும் அதிகாரங்களுக்கும் அவருடைய அநந்த ஞானமானது சபையின்மூலமாய் இப்பொழுது தெரியவரும்பொருட்டாக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கிறிஸ்துவைக்கொண்டு எல்லாவற்றையும் சிருஷ்டித்த தேவனுக்குள்ளே ஆதிகாலங்கள் முதல் மறைந்திருந்த இரகசியத்தினுடைய ஐக்கியம் இன்னதென்று, எல்லாருக்கும் வெளிப்படையாகக் காண்பிக்கிறதற்கு, இந்தக்கிருபை எனக்கு அளிக்கப்பட்ட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ைப் பற்றும் விசுவாசத்தால் அவருக்குள் நமக்குத் தைரியமும் திடநம்பிக்கையோடே அவரிடத்தில் சேரும் சிலாக்கியமும் உண்ட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உங்கள்நிமித்தம் நான் அநுபவிக்கிற உபத்திரவங்களினால் நீங்கள் சோர்ந்துபோகாதிருக்க வேண்டிக்கொள்ளுகிறேன்; அவைகள் உங்களுக்கு மகிமையாயிருக்கிறத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உங்கள்நிமித்தம் நான் அநுபவிக்கிற உபத்திரவங்களினால் நீங்கள் சோர்ந்துபோகாதிருக்க வேண்டிக்கொள்ளுகிறேன்; அவைகள் உங்களுக்கு மகிமையாயிருக்கிற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ினிமித்தம் நான் பரலோகத்திலும் பூலோகத்திலுமுள்ள முழுக்குடும்பத்துக்கும் நாமகாரணராகிய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ம்முடைய கர்த்தராயிருக்கிற இயேசுகிறிஸ்துவினுடைய பிதாவை நோக்கி முழங்கால்படியி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அவருடைய ஆவியினாலே உள்ளான மனுஷனில் வல்லமையாய்ப் பலப்படவ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அவருடைய ஆவியினாலே உள்ளான மனுஷனில் வல்லமையாய்ப் பலப்படவ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கிறிஸ்து உங்கள் இருதயங்களில் வாசமாயிருக்கவும், நீங்கள் அன்பிலே வேரூன்றி, நிலைபெற்றவர்களாக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ல பரிசுத்தவான்களோடுங்கூடக் கிறிஸ்துவினுடைய அன்பின் அகலமும், நீளமும், ஆழமும், உயரமும் இன்னதென்று உணர்ந்து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றிவுக்கெட்டாத அந்த அன்பை அறிந்துகொள்ள வல்லவர்களாகவும், தேவனுடைய சகல பரிபூரணத்தாலும் நிறையப்படவும், அவர் தமது மகிமையினுடைய ஐசுவரியத்தின்படியே, உங்களுக்கு அநுக்கிரகம் பண்ணவேண்டுமென்று வேண்டிக்கொள்ள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றிவுக்கெட்டாத அந்த அன்பை அறிந்துகொள்ள வல்லவர்களாகவும், தேவனுடைய சகல பரிபூரணத்தாலும் நிறையப்படவும், அவர் தமது மகிமையினுடைய ஐசுவரியத்தின்படியே, உங்களுக்கு அநுக்கிரகம் பண்ணவேண்டுமென்று வேண்டிக்கொள்ள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ம் வேண்டிக்கொள்ளுகிறதற்கும் நினைக்கிறதற்கும் மிகவும் அதிகமாய் நமக்குள்ளே கிரியைசெய்கிற வல்லமையின்படியே, நமக்குச் செய்ய வல்லவராகிய அவருக்க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ம் வேண்டிக்கொள்ளுகிறதற்கும் நினைக்கிறதற்கும் மிகவும் அதிகமாய் நமக்குள்ளே கிரியைசெய்கிற வல்லமையின்படியே, நமக்குச் செய்ய வல்லவராகிய அவருக்க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பையிலே கிறிஸ்து இயேசுவின் மூலமாய்த் தலைமுறை தலைமுறைக்கும் சதாகாலங்களிலும் மகிமை உண்டாவ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ಈ ಕಾರಣದಿಂದ ಅನ್ಯಜನರಾಗಿರುವ ನಿಮ್ಮ ನಿಮಿತ್ತ ಯೇಸು ಕ್ರಿಸ್ತನ ಸೆರೆಯವನಾದ ಪೌಲನೆಂಬ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ಮಗೋಸ್ಕರ ವಾಗಿ ನನಗೆ ಕೊಡಲ್ಪಟ್ಟ ದೇವರ ಕೃಪಾಯುಗದ ವಿಷಯದಲ್ಲಿ ನೀವು ಕೇಳಿರುವದ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ದುವರೆಗೆ ಗುಪ್ತವಾಗಿದ್ದದನ್ನು ಆತನು ಪ್ರಕಟನೆಯಿಂದ ನನಗೆ ಹೇಗೆ ತಿಳಿಸಿದನೆಂಬದನ್ನು ಮೊದಲು ನಾನ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ಕ್ಷೇಪವಾಗಿ ಬರೆದ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(ಬರೆದದ್ದನ್ನು ನೀವು ಓದಿ ನೋಡಿದರೆ ಕ್ರಿಸ್ತನ ವಿಷಯವಾದ ಮರ್ಮವನ್ನು ಕುರಿತು ನನಗಿರುವ ಗ್ರಹಿಕೆಯನ್ನು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ುಕೊಳ್ಳ ಬಹುದ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 ಮರ್ಮವು ಈ ಕಾಲದಲ್ಲಿ ದೇವರ ಪರಿಶುದ್ಧ ಅಪೊಸ್ತಲರಿಗೂ ಪ್ರವಾದಿಗಳಿಗೂ ಆತ್ಮನಿಂದ ತಿಳಿಸಲ್ಪಟ್ಟಂತೆ ಬೇರೆ ಕಾಲ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 ಪುತ್ರರಿಗೆ ತಿಳಿಸಲ್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ದೇನಂದರೆ, ಅನ್ಯಜನರು (ಯೆಹೂದ್ಯರೊಂದಿಗೆ) ಸಹ ಬಾಧ್ಯರೂ ಒಂದೇ ದೇಹದವರೂ ಸುವಾರ್ತೆಯಿಂದ ಕ್ರಿಸ್ತನ ಮೂಲಕ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್ದಾನದಲ್ಲಿ ಪಾಲುಗಾರರೂ ಆಗಿರಬೇಕೆಂ 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ೇವರು ತನ್ನ ಶಕ್ತಿಯ ಪ್ರಯೋಗದಲ್ಲಿ ನನಗೆ ಅನುಗ್ರಹಿಸಿದ ಕೃಪಾದಾನಕ್ಕನುಸಾರವಾಗಿ ನಾನು ಈ ಸುವಾರ್ತೆಗೆ ಸೇವಕನಾ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್ರಿಸ್ತನ ಶೋಧಿಸಲ ಶಕ್ಯವಾದ ಐಶ್ವರ್ಯದ ವಿಷಯವಾಗಿ ಅನ್ಯಜನರಿಗೆ ನಾನು ಸಾರುವ ಹಾಗೆ ಪರಿಶುದ್ಧರೊಳಗೆ ಅತ್ಯಲ್ಪ 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ಅನುಗ್ರಹಿಸೋಣ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ಮಸ್ತ ವನ್ನು ಯೇಸು ಕ್ರಿಸ್ತನಿಂದ ಸೃಷ್ಟಿಸಿದ ದೇವರಲ್ಲಿ ಲೋಕಾದಿ ಯಿಂದ ಮರೆಯಾಗಿದ್ದ ಮರ್ಮದ ಅನ್ಯೋನ್ಯತ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ರಿಗೂ ತೋರುವಂತೆ ಮಾಡುವ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ಾ ವಿಧವಾದ ದೇವರ ಜ್ಞಾನವು ಪರಲೋಕದಲ್ಲಿ ಈಗ ರಾಜತ್ವಗಳಿಗೂ ಅಧಿಕಾರಗಳಿಗೂ ಸಭೆಯ ಮೂಲಕ ಗೊತ್ತಾಗಬೇಕೆಂಬದ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ು ಉದ್ದೇಶಿಸ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ಮ್ಮ ಕರ್ತನಾದ ಕ್ರಿಸ್ತ ಯೇಸು ವಿನಲ್ಲಿ ಆತನು ಸಂಕಲ್ಪಿಸಿದ ಶಾಶ್ವತವಾದ ಸಂಕಲ್ಪದಂತೆ ಇದ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ಿಂದಾದ ನಂಬಿಕೆಯ ಮೂಲಕ ನಮಗೆ ಧೈರ್ಯವೂ ಭರವಸವುಳ್ಳ ಪ್ರವೇಶವೂ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ನಿಮ್ಮ ನಿಮಿತ್ತ ನನ ಗುಂಟಾದ ಕಷ್ಟಗಳಿಗಾಗಿ ನೀವು ಧೈರ್ಯಗೆಡಬಾರ ದೆಂದು ನಾನು ಅಪೇಕ್ಷಿಸುತ್ತೇನೆ. ಅ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ಗೌರವ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ಈ ಕಾರಣದಿಂದ ನಾನು ನಮ್ಮ ಕರ್ತನಾದ ಯೇಸು ಕ್ರಿಸ್ತನ ತಂದೆಯ ಮುಂದೆ ನನ್ನ ಮೊಣ ಕಾಲೂ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ಾವ ತಂದೆಯ ಹೆಸರನ್ನು ಪರಲೋಕ ಭೂಲೋಕಗಳಲ್ಲಿರುವ ಕುಟುಂಬವೆಲ್ಲಾ ತೆಗೆದುಕೊಳ್ಳು ತ್ತದೋ, ಆ ತಂದ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ಮಗೆ ತನ್ನ ಮಹಿಮೆಯ ಐಶ್ವರ್ಯಕ್ಕನುಸಾರವಾಗಿ ಆತನ ಆತ್ಮನ ಮೂಲಕ ಆಂತರ್ಯದಲ್ಲಿ ವಿಶೇಷ ಬಲವನ್ನು ಅನುಗ್ರಹ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್ರಿಸ್ತನು ನಿಮ್ಮ ಹೃದಯಗಳಲ್ಲಿ ನಂಬಿಕೆಯ ಮೂಲಕ ವಾಸಿಸುವಂತೆಯೂ ನೀವು ಪ್ರೀತಿಯಲಿ ಬೇರೂರಿ ನೆಲೆಗೊಂಡು ನಿಂ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ಪರಿಶುದ್ಧರೆಲ್ಲ ರೊಂದಿಗೆ ಅದರ ಅಗಲ ಉದ್ದ ಆಳ ಮತ್ತು ಎತ್ತರವನ್ನು ಗ್ರಹಿಸುವ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ಜ್ಞಾನಕ್ಕೆ ವಿಾರುವ ಕ್ರಿಸ್ತನ ಪ್ರೀತಿ ಯನ್ನು ತಿಳಿದುಕೊಂಡು ದೇವರ ಸಂಪೂರ್ಣತೆಯ ಮಟ್ಟಿಗೂ ಪರಿಪೂರ್ಣರಾಗುವ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ದಯ ಪಾಲಿಸಲಿ ಎಂದು ಆತನನ್ನು ಬೇ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ಮ್ಮಲ್ಲಿ ಕಾರ್ಯಸಾಧಿಸುವ ತನ್ನ ಶಕ್ತಿಯ ಪ್ರಕಾರ ನಾವು ಬೇಡುವದಕ್ಕಿಂತಲೂ ಯೋಚಿಸುವದಕ್ಕಿಂತಲೂ ಅತ್ಯಧಿಕವಾದ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ು ಶಕ್ತನಾದಾ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ಸಭೆಯಲ್ಲಿ ಕ್ರಿಸ್ತ ಯೇಸುವಿನ ಮೂಲಕ ತಲತಲಾಂತ ರಕ್ಕೂ ಯುಗಯುಗಾಂತರಕ್ಕೂ ಮಹಿಮೆಯುಂಟಾಗ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2026-10-20T09:56:19Z</dcterms:created>
  <dcterms:modified xsi:type="dcterms:W3CDTF">2026-10-20T09:56:19Z</dcterms:modified>
  <dc:title>ಎಫೆಸದವರಿಗೆ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