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presProps" Target="presProps.xml"/>
  <Relationship Id="rId135" Type="http://schemas.openxmlformats.org/officeDocument/2006/relationships/viewProps" Target="viewProps.xml"/>
  <Relationship Id="rId13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Philistines gathered together their armies to battle, and were gathered together at Shochoh, which belongs to Judah, and pitched between Shochoh and Azekah, in Ephesdammi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Philistines gathered together their armies to battle, and were gathered together at Shochoh, which belongs to Judah, and pitched between Shochoh and Azekah, in Ephesdamm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ul and the men of Israel were gathered together, and pitched by the valley of Elah, and set the battle in array against the Philistin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ul and the men of Israel were gathered together, and pitched by the valley of Elah, and set the battle in array against the Philistin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Philistines stood on a mountain on the one side, and Israel stood on a mountain on the other side: and there was a valley between th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Philistines stood on a mountain on the one side, and Israel stood on a mountain on the other side: and there was a valley between the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went out a champion out of the camp of the Philistines, named Goliath, of Gath, whose height was six cubits and a spa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went out a champion out of the camp of the Philistines, named Goliath, of Gath, whose height was six cubits and a spa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had an helmet of brass upon his head, and he was armed with a coat of armour formed by chains; and the weight of the coat was five thousand shekels of bras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had an helmet of brass upon his head, and he was armed with a coat of armour formed by chains; and the weight of the coat was five thousand shekels of bras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had protective leg armor of brass upon his legs, and a target of brass between his shoulder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taff of his spear was like a weaver's beam; and his spear's head weighed six hundred shekels of iron: and one bearing a shield went before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taff of his spear was like a weaver's beam; and his spear's head weighed six hundred shekels of iron: and one bearing a shield went before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tood and cried unto the armies of Israel, and said unto them, Why are all of you come out to set your battle in array? am not I a Philistine, and all of you servants to Saul? choose you a man for you, and let him come down to m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tood and cried unto the armies of Israel, and said unto them, Why are all of you come out to set your battle in array? am not I a Philistine, and all of you servants to Saul? choose you a man for you, and let him come down to m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tood and cried unto the armies of Israel, and said unto them, Why are all of you come out to set your battle in array? am not I a Philistine, and all of you servants to Saul? choose you a man for you, and let him come down to m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f he be able to fight with me, and to kill me, then will we be your servants: but if I prevail against him, and kill him, then shall all of you be our servants, and serve u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f he be able to fight with me, and to kill me, then will we be your servants: but if I prevail against him, and kill him, then shall all of you be our servants, and serve u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f he be able to fight with me, and to kill me, then will we be your servants: but if I prevail against him, and kill him, then shall all of you be our servants, and serve u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Philistine said, I defy the armies of Israel this day; give me a man, that we may fight togeth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Philistine said, I defy the armies of Israel this day; give me a man, that we may fight togeth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n Saul and all Israel heard those words of the Philistine, they were dismayed, and greatly afrai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n Saul and all Israel heard those words of the Philistine, they were dismayed, and greatly afrai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David was the son of that Ephrathite of Bethlehemjudah, whose name was Jesse; and he had eight sons: and the man went among men for an old man in the days of Sau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David was the son of that Ephrathite of Bethlehemjudah, whose name was Jesse; and he had eight sons: and the man went among men for an old man in the days of Sau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David was the son of that Ephrathite of Bethlehemjudah, whose name was Jesse; and he had eight sons: and the man went among men for an old man in the days of Sau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three eldest sons of Jesse went and followed Saul to the battle: and the names of his three sons that went to the battle were Eliab the firstborn, and next unto him Abinadab, and the third Shamma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three eldest sons of Jesse went and followed Saul to the battle: and the names of his three sons that went to the battle were Eliab the firstborn, and next unto him Abinadab, and the third Shamma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three eldest sons of Jesse went and followed Saul to the battle: and the names of his three sons that went to the battle were Eliab the firstborn, and next unto him Abinadab, and the third Shamma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was the youngest: and the three eldest followed Sau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David went and returned from Saul to feed his father's sheep at Bethle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David went and returned from Saul to feed his father's sheep at Bethle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Philistine drew near morning and evening, and presented himself forty day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esse said unto David his son, Take now for your brethren an ephah of this parched corn, and these ten loaves, and run to the camp of your brethre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esse said unto David his son, Take now for your brethren an ephah of this parched corn, and these ten loaves, and run to the camp of your brethre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carry these ten cheeses unto the captain of their thousand, and look how your brethren fare, and take their pledg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carry these ten cheeses unto the captain of their thousand, and look how your brethren fare, and take their pledg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Saul, and they, and all the men of Israel, were in the valley of Elah, fighting with the Philistin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Saul, and they, and all the men of Israel, were in the valley of Elah, fighting with the Philistin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rose up early in the morning, and left the sheep with a keeper, and took, and went, as Jesse had commanded him; and he came to the trench, as the host was going forth to the fight, and shouted for the batt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rose up early in the morning, and left the sheep with a keeper, and took, and went, as Jesse had commanded him; and he came to the trench, as the host was going forth to the fight, and shouted for the battl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rose up early in the morning, and left the sheep with a keeper, and took, and went, as Jesse had commanded him; and he came to the trench, as the host was going forth to the fight, and shouted for the batt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Israel and the Philistines had put the battle in array, army against arm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David left his carriage in the hand of the keeper of the carriage, and ran into the army, and came and saluted his brethre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David left his carriage in the hand of the keeper of the carriage, and ran into the army, and came and saluted his brethre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s he talked with them, behold, there came up the champion, the Philistine of Gath, Goliath by name, out of the armies of the Philistines, and spoke according to the same words: and David heard th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s he talked with them, behold, there came up the champion, the Philistine of Gath, Goliath by name, out of the armies of the Philistines, and spoke according to the same words: and David heard the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s he talked with them, behold, there came up the champion, the Philistine of Gath, Goliath by name, out of the armies of the Philistines, and spoke according to the same words: and David heard the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ll the men of Israel, when they saw the man, fled from him, and were sore afrai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ll the men of Israel, when they saw the man, fled from him, and were sore afrai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men of Israel said, Have all of you seen this man that has come up? surely to defy Israel is he comes up: and it shall be, that the man who kills him, the king will enrich him with great riches, and will give him his daughter, and make his father's house free in Israe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men of Israel said, Have all of you seen this man that has come up? surely to defy Israel is he comes up: and it shall be, that the man who kills him, the king will enrich him with great riches, and will give him his daughter, and make his father's house free in Israe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men of Israel said, Have all of you seen this man that has come up? surely to defy Israel is he comes up: and it shall be, that the man who kills him, the king will enrich him with great riches, and will give him his daughter, and make his father's house free in Israe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David spoke to the men that stood by him, saying, What shall be done to the man that kills this Philistine, and takes away the reproach from Israel? for who is this uncircumcised Philistine, that he should defy the armies of the living Go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David spoke to the men that stood by him, saying, What shall be done to the man that kills this Philistine, and takes away the reproach from Israel? for who is this uncircumcised Philistine, that he should defy the armies of the living Go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David spoke to the men that stood by him, saying, What shall be done to the man that kills this Philistine, and takes away the reproach from Israel? for who is this uncircumcised Philistine, that he should defy the armies of the living Go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people answered him after this manner, saying, So shall it be done to the man that kills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people answered him after this manner, saying, So shall it be done to the man that kills hi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Eliab his eldest brother heard when he spoke unto the men; and Eliab's anger was kindled against David, and he said, Why came you down here? and with whom have you left those few sheep in the wilderness? I know your pride, and the naughtiness of yours heart; for you are come down that you might see the battl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Eliab his eldest brother heard when he spoke unto the men; and Eliab's anger was kindled against David, and he said, Why came you down here? and with whom have you left those few sheep in the wilderness? I know your pride, and the naughtiness of yours heart; for you are come down that you might see the battl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Eliab his eldest brother heard when he spoke unto the men; and Eliab's anger was kindled against David, and he said, Why came you down here? and with whom have you left those few sheep in the wilderness? I know your pride, and the naughtiness of yours heart; for you are come down that you might see the battl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Eliab his eldest brother heard when he spoke unto the men; and Eliab's anger was kindled against David, and he said, Why came you down here? and with whom have you left those few sheep in the wilderness? I know your pride, and the naughtiness of yours heart; for you are come down that you might see the battl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David said, What have I now done? Is there not a caus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turned from him toward another, and spoke after the same manner: and the people answered him again after the former manne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turned from him toward another, and spoke after the same manner: and the people answered him again after the former manne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when the words were heard which David spoke, they rehearsed them before Saul: and he sent for hi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when the words were heard which David spoke, they rehearsed them before Saul: and he sent for him.]]></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David said to Saul, Let no man's heart fail because of him; your servant will go and fight with this Philistin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David said to Saul, Let no man's heart fail because of him; your servant will go and fight with this Philistin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Saul said to David, You are not able to go against this Philistine to fight with him: for you are but a youth, and he a man of war from his youth.]]></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Saul said to David, You are not able to go against this Philistine to fight with him: for you are but a youth, and he a man of war from his youth.]]></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David said unto Saul, Your servant kept his father's sheep, and there came a lion, and a bear, and took a lamb out of the flock:]]></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David said unto Saul, Your servant kept his father's sheep, and there came a lion, and a bear, and took a lamb out of the flock:]]></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 went out after him, and stroke him, and delivered it out of his mouth: and when he arose against me, I caught him by his beard, and stroke him, and slew hi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 went out after him, and stroke him, and delivered it out of his mouth: and when he arose against me, I caught him by his beard, and stroke him, and slew hi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Your servant slew both the lion and the bear: and this uncircumcised Philistine shall be as one of them, seeing he has defied the armies of the living God.]]></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Your servant slew both the lion and the bear: and this uncircumcised Philistine shall be as one of them, seeing he has defied the armies of the living God.]]></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Your servant slew both the lion and the bear: and this uncircumcised Philistine shall be as one of them, seeing he has defied the armies of the living God.]]></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David said moreover, The LORD that delivered me out of the paw of the lion, and out of the paw of the bear, he will deliver me out of the hand of this Philistine. And Saul said unto David, Go, and the LORD be with you.]]></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David said moreover, The LORD that delivered me out of the paw of the lion, and out of the paw of the bear, he will deliver me out of the hand of this Philistine. And Saul said unto David, Go, and the LORD be with you.]]></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David said moreover, The LORD that delivered me out of the paw of the lion, and out of the paw of the bear, he will deliver me out of the hand of this Philistine. And Saul said unto David, Go, and the LORD be with you.]]></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Saul armed David with his armour, and he put an helmet of brass upon his head; also he armed him with a coat of armour formed by chain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Saul armed David with his armour, and he put an helmet of brass upon his head; also he armed him with a coat of armour formed by chain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David girded his sword upon his armour, and he assayed to go; for he had not proved it. And David said unto Saul, I cannot go with these; for I have not proved them. And David put them off him.]]></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David girded his sword upon his armour, and he assayed to go; for he had not proved it. And David said unto Saul, I cannot go with these; for I have not proved them. And David put them off him.]]></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David girded his sword upon his armour, and he assayed to go; for he had not proved it. And David said unto Saul, I cannot go with these; for I have not proved them. And David put them off him.]]></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he took his staff in his hand, and chose him five smooth stones out of the brook, and put them in a shepherd's bag which he had, even in a pouch; and his sling was in his hand: and he drew near to the Philistine.]]></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he took his staff in his hand, and chose him five smooth stones out of the brook, and put them in a shepherd's bag which he had, even in a pouch; and his sling was in his hand: and he drew near to the Philistine.]]></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he took his staff in his hand, and chose him five smooth stones out of the brook, and put them in a shepherd's bag which he had, even in a pouch; and his sling was in his hand: and he drew near to the Philistine.]]></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 Philistine came on and drew near unto David; and the man that bare the shield went before him.]]></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when the Philistine looked about, and saw David, he disdained him: for he was but a youth, and rosy, and of a fair countenance.]]></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when the Philistine looked about, and saw David, he disdained him: for he was but a youth, and rosy, and of a fair countenance.]]></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 Philistine said unto David, Am I a dog, that you come to me with staves? And the Philistine cursed David by his god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 Philistine said unto David, Am I a dog, that you come to me with staves? And the Philistine cursed David by his god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 Philistine said to David, Come to me, and I will give your flesh unto the fowls of the air, and to the beasts of the field.]]></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 Philistine said to David, Come to me, and I will give your flesh unto the fowls of the air, and to the beasts of the field.]]></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said David to the Philistine, You come to me with a sword, and with a spear, and with a shield: but I come to you in the name of the LORD of hosts, the God of the armies of Israel, whom you have defied.]]></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said David to the Philistine, You come to me with a sword, and with a spear, and with a shield: but I come to you in the name of the LORD of hosts, the God of the armies of Israel, whom you have defied.]]></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said David to the Philistine, You come to me with a sword, and with a spear, and with a shield: but I come to you in the name of the LORD of hosts, the God of the armies of Israel, whom you have defied.]]></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This day will the LORD deliver you into mine hand; and I will strike you, and take yours head from you; and I will give the carcasses of the host of the Philistines this day unto the fowls of the air, and to the wild beasts of the earth; that all the earth may know that there is a God in Israel.]]></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This day will the LORD deliver you into mine hand; and I will strike you, and take yours head from you; and I will give the carcasses of the host of the Philistines this day unto the fowls of the air, and to the wild beasts of the earth; that all the earth may know that there is a God in Israel.]]></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This day will the LORD deliver you into mine hand; and I will strike you, and take yours head from you; and I will give the carcasses of the host of the Philistines this day unto the fowls of the air, and to the wild beasts of the earth; that all the earth may know that there is a God in Israel.]]></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This day will the LORD deliver you into mine hand; and I will strike you, and take yours head from you; and I will give the carcasses of the host of the Philistines this day unto the fowls of the air, and to the wild beasts of the earth; that all the earth may know that there is a God in Israel.]]></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all this assembly shall know that the LORD saves not with sword and spear: for the battle is the LORD's, and he will give you into our hands.]]></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all this assembly shall know that the LORD saves not with sword and spear: for the battle is the LORD's, and he will give you into our hands.]]></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it came to pass, when the Philistine arose, and came, and drew nigh to meet David, that David hastened, and ran toward the army to meet the Philistine.]]></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it came to pass, when the Philistine arose, and came, and drew nigh to meet David, that David hastened, and ran toward the army to meet the Philistine.]]></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David put his hand in his bag, and took thence a stone, and slang it, and stroke the Philistine in his forehead, that the stone sunk into his forehead; and he fell upon his face to the earth.]]></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David put his hand in his bag, and took thence a stone, and slang it, and stroke the Philistine in his forehead, that the stone sunk into his forehead; and he fell upon his face to the earth.]]></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David put his hand in his bag, and took thence a stone, and slang it, and stroke the Philistine in his forehead, that the stone sunk into his forehead; and he fell upon his face to the earth.]]></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So David prevailed over the Philistine with a sling and with a stone, and stroke the Philistine, and slew him; but there was no sword in the hand of David.]]></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So David prevailed over the Philistine with a sling and with a stone, and stroke the Philistine, and slew him; but there was no sword in the hand of David.]]></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Therefore David ran, and stood upon the Philistine, and took his sword, and drew it out of the sheath thereof, and slew him, and cut off his head therewith. And when the Philistines saw their champion was dead, they fled.]]></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Therefore David ran, and stood upon the Philistine, and took his sword, and drew it out of the sheath thereof, and slew him, and cut off his head therewith. And when the Philistines saw their champion was dead, they fled.]]></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Therefore David ran, and stood upon the Philistine, and took his sword, and drew it out of the sheath thereof, and slew him, and cut off his head therewith. And when the Philistines saw their champion was dead, they fled.]]></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the men of Israel and of Judah arose, and shouted, and pursued the Philistines, until you come to the valley, and to the gates of Ekron. And the wounded of the Philistines fell down by the way to Shaaraim, even unto Gath, and unto Ekron.]]></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the men of Israel and of Judah arose, and shouted, and pursued the Philistines, until you come to the valley, and to the gates of Ekron. And the wounded of the Philistines fell down by the way to Shaaraim, even unto Gath, and unto Ekron.]]></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the men of Israel and of Judah arose, and shouted, and pursued the Philistines, until you come to the valley, and to the gates of Ekron. And the wounded of the Philistines fell down by the way to Shaaraim, even unto Gath, and unto Ekron.]]></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the children of Israel returned from chasing after the Philistines, and they spoiled their tents.]]></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the children of Israel returned from chasing after the Philistines, and they spoiled their tents.]]></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David took the head of the Philistine, and brought it to Jerusalem; but he put his armour in his tent.]]></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David took the head of the Philistine, and brought it to Jerusalem; but he put his armour in his tent.]]></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when Saul saw David go forth against the Philistine, he said unto Abner, the captain of the host, Abner, whose son is this youth? And Abner said, As your soul lives, O king, I cannot tell.]]></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when Saul saw David go forth against the Philistine, he said unto Abner, the captain of the host, Abner, whose son is this youth? And Abner said, As your soul lives, O king, I cannot tell.]]></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when Saul saw David go forth against the Philistine, he said unto Abner, the captain of the host, Abner, whose son is this youth? And Abner said, As your soul lives, O king, I cannot tell.]]></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And the king said, Enquire you whose son the teenager is.]]></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as David returned from the slaughter of the Philistine, Abner took him, and brought him before Saul with the head of the Philistine in his hand.]]></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as David returned from the slaughter of the Philistine, Abner took him, and brought him before Saul with the head of the Philistine in his hand.]]></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And Saul said to him, Whose son are you, you young man? And David answered, I am the son of your servant Jesse the Bethlehemite.]]></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And Saul said to him, Whose son are you, you young man? And David answered, I am the son of your servant Jesse the Bethlehemit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65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லிஸ்தர் யுத்தம்பண்ணுகிறதற்குத் தங்கள் சேனைகளைச் சேர்த்து, யூதாவிலுள்ள சோக்கோவிலே ஒருமி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 சோக்கோவுக்கும் அசெக்காவுக்கும் நடுவே இருக்கிற எபேஸ்தம்மீமிலே பாளயமி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வுலும் இஸ்ரவேல் மனுஷரும் ஒருமித்துக் கூடி, ஏலா பள்ளத்தாக்கிலே பாளயமிறங்கி, பெலிஸ்தருக்கு எதி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த்திற்கு அணிவகுத்து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லிஸ்தர் அந்தப்பக்கத்தில் ஒரு மலையின்மேலும், இஸ்ரவேலர் இந்தப்பக்கத்தில் ஒரு மலையின்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ர்கள்; அவர்களுக்கு நடுவே பள்ளத்தாக்கு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காத் ஊரானாகிய கோலியாத் என்னும் பேருள்ள ஒரு வீரன் பெலிஸ்தரின் பாளய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வந்து நடுவே நிற்பான்; அவன் உயரம் ஆறுமுழமும் ஒரு ஜாணு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தன் தலையின்மேல் வெண்கலச் சீராவைப் போட்டு, ஒரு போர்க்கவசம் தரித்துக்கொண்டிருப்பான்; அ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சத்தின் நிறை ஐயாயிரம் சேக்கலான வெண்கல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தன் கால்களிலே வெண்கலக்கவசத்தையும் தன் தோள்களின்மேல் வெண்கலக் கேடகத்தையும் தரித்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டைய ஈட்டித்தாங்கு நெசவுக்காரரின் படைமரத்தின் கனதியும் அவன் ஈட்டியின் அலகு அறுநூறுசே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ம்புமாயிருக்கும்; பரிசைபிடிக்கிறவன் அவனுக்கு முன்னாக ந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 வந்துநின்று, இஸ்ரவேல் சேனைகளைப் பார்த்துச் சத்தமிட்டு, நீங்கள் யுத்தத்திற்கு அணிவ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றது என்ன? நான் பெலிஸ்தன் அல்லவா? நீங்கள் சவுலின் சேவகர் அல்லவா? உங்களில் ஒருவ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ள்ளுங்கள், அவன் என்னிடத்தில் வர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 என்னோடே யுத்தம் பண்ணவும் என்னைக் கொல்லவும் சமர்த்தனானால் நாங்கள் உங்களுக்கு வேலைக்கார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ம்; நான் அவனை ஜெயித்து கொல்வேனானால், நீங்கள் எங்களுக்கு வேலைக்காரராய் இருந்து,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கவேண்டு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னும் அந்தப் பெலிஸ்தன்: நான் இன்றையதினம் இஸ்ரவேலுடைய சேனைகளை நிந்தித்தேன்; நாம் ஒருவ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 யுத்தம்பண்ண ஒருவனை விடுங்கள் என்று சொல்லிக்கொண்டுவ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வுலும் இஸ்ரவேலர் அனைவரும் அந்தப் பெலிஸ்தனுடைய வார்த்தைகளைக் கேட்டு, கலங்கி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வீது என்பவன் யூதாவிலுள்ள பெத்லெகேம் ஊரானாகிய ஈசாய் என்னும் பேருள்ள எப்பிராத்திய மனுஷ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யிருந்தான்; ஈசாயுக்கு எட்டுக்குமாரர் இருந்தார்கள்; இவன் சவுலின் நாட்களிலே ம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க்குள்ளே வயதுசென்ற கிழவனாய் மதிக்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ஈசாயினுடைய மூன்று மூத்த குமாரர் சவுலோடேகூட யுத்தத்திற்குப் போயிருந்தார்கள்; யுத்தத்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ருந்த அவனுடைய மூன்று குமாரரில் மூத்தவனுக்கு எலியாப் என்றும், இரண்டாங்குமாரனுக்கு அபின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மூன்றாங்குமாரனுக்குச் சம்மா என்றும்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வீது எல்லாருக்கும் இளையவன்; மூத்தவர்களாகிய அந்த மூன்றுபேரும் சவுலோடேகூடப் போ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வீது சவுலைவிட்டுத் திரும்பிப் போய் பெத்லெகேமிலிருக்கிற தன் தகப்பனுடைய ஆ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ப் பெலிஸ்தன் காலையிலும் மாலையிலும் நாற்பதுநாள் வந்துவந்து நிற்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ஈசாய் தன் குமாரனாகிய தாவீதை நோக்கி: உன் சகோதரருக்கு இந்த ஒரு மரக்கால் வறுத்த பயற்றையும், இ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 அப்பங்களையும் எடுத்துக்கொண்டு, பாளயத்திலிருக்கிற உன் சகோதரரிடத்தில் ஓட்டமாய்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ந்தப் பத்துப் பால்கட்டிகளை ஆயிரம்பேருக்கு அதிபதியானவனிடத்தில் கொடுத்து, உன் சகோ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மாயிருக்கிறார்களா என்று விசாரித்து, அவர்களிடத்தில் அடையாளம் வாங்கிக் கொண்டு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சவுலும், அவர்களும், இஸ்ரவேலர் எல்லாரும், ஏலா பள்ளத்தாக்கிலே பெலிஸ்த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வீது அதிகாலையில் எழுந்து, ஆடுகளைக் காவலாளி வசமாய் விட்டு, ஈசாய் தனக்குக் கற்பித்த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போய், இரதங்கள் இருக்கிற இடத்திலே வந்தான்; சேனைகள் அணிவகுத்து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த்திற்கென்று ஆர்ப்ப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ஸ்ரவேலரும் பெலிஸ்தரும் ஒருவருக்கு எதிராக ஒருவர் அணிவகுத்துக் 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தாவீது: தான் கொண்டுவந்தவைகளை இறக்கி, ரஸ்துக்களைக் காக்கிறவன் வசமாக வைத்து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குள் ஓடி, தன் சகோதரரைப் பார்த்து: சுகமாயிருக்கிறீர்களா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 இவர்களோடே பேசிக்கொண்டிருக்கையில், இதோ, காத் ஊரானாகிய கோலியாத் என்னும் பேருள்ள அ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 வீரன் பெலிஸ்தரின் சேனைகளிலிருந்து எழும்பிவந்து நின்று, முன் சொன்ன வார்த்தைகளையே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த் தாவீது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ஸ்ரவேலர் எல்லாரும் அந்த மனுஷனைக் காணும்போது மிகவும் பயப்பட்டு, அவன் முகத்துக்கு வி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ப்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ந்நேரத்திலே இஸ்ரவேலர்: வந்து நிற்கிற அந்த மனுஷனைக் கண்டீர்களா, இஸ்ரவேலை நிந்திக்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றான்; இவனைக் கொல்லுகிறவன் எவனோ, அவனை ராஜா மிகவும் ஐசுவரியவானாக்கி, அவனுக்குத் த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யைத் தந்து, அவன் தகப்பன் வீட்டாருக்கு இஸ்ரவேலிலே சர்வமானியம் கொடுப்பா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தாவீது தன்னண்டையிலே நிற்கிறவர்களைப் பார்த்து, இந்தப் பெலிஸ்தனைக் கொன்று இஸ்ரவே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ட்ட நிந்தையை நீக்குகிறவனுக்கு என்ன செய்யப்படும்; ஜீவனுள்ள தேவனுடைய சேனைகளை நிந்திக்கிற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 இல்லாத இந்த பெலிஸ்தன் எம்மாத்தி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தற்கு ஜனங்கள்: அவனைக் கொல்லுகிறவனுக்கு இன்ன இன்னபடி செய்யப்படும் என்று முன் சொன்ன வார்த்தைக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ச்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ந்த மனுஷரோடே அவன் பேசிக்கொண்டிருக்கிறதை அவன் மூத்த சகோதரனாகிய எலியாப் கேட்டபோ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ன்மேல் கோபங்கொண்டு: நீ இங்கே வந்தது என்ன? வனாந்தரத்திலுள்ள அந்தக் கொஞ்ச ஆடுகளை நீ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த்தில் விட்டாய்? யுத்தத்தைப் பார்க்க அல்லவா வந்தாய்? உன் துணிகரத்தையும், உன் இருதய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ங்காரத்தையும் நான் அறி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தற்குத் தாவீது: நான் இப்பொழுது செய்தது என்ன? நான் வந்ததற்கு முகாந்தரம் இல்லையா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னை விட்டு, வேறொருவனிடத்தில் திரும்பி, அந்தப்பிரகாரமாகவே கேட்டான்; ஜனங்கள் முன்போலவே உத்த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தாவீது சொன்ன வார்த்தைகளை அவர்கள் கேட்டு, அதைச் சவுலின் சமுகத்தில் அறிவித்தார்கள்; அப்பொழு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அழை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வீது சவுலை நோக்கி: இவனிமித்தம் ஒருவனுடைய இருதயமும் கலங்க வேண்டியதில்லை; உம்முடைய அடி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போய், இந்தப் பெலிஸ்தனோடே யுத்தம்பண்ணு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சவுல் தாவீதை நோக்கி: நீ இந்தப் பெலிஸ்தனோடே எதிர்த்து யுத்தம் பண்ண உன்னால் ஆகாது;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ஞன், அவனோ தன் சிறு வயதுமுதல் யுத்தவீர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தாவீது சவுலைப்பார்த்து: உம்முடைய அடியான் என் தகப்பனுடைய ஆடுகளை மேய்த்துக்கொண்டிருக்கிற 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சை ஒரு சிங்கமும் ஒரு விசை ஒரு கரடியும் வந்து, மந்தையிலிருக்கிற ஒரு ஆட்டைப் பிடித்துக்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நான் அதைத் தொடர்ந்துபோய், அதை அடித்து, அதை அதின் வாய்க்குத் தப்புவித்தேன்; அது என்மேல் பாய்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 நான் அதின் தாடியைப் பிடித்து, அதை அடித்துக் 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ந்தச் சிங்கத்தையும் அந்தக் கரடியையும் உம்முடைய அடியானாகிய நான் கொன்றேன்; விருத்தசேதனமி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ப் பெலிஸ்தனும் அவைகளில் ஒன்றைப்போல இருப்பான்; அவன் ஜீவனுள்ள தேவனுடைய சேனைகளை நிந்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பின்னும் தாவீது: என்னைச் சிங்கத்தின் கைக்கும் கரடியின் கைக்கும் தப்புவித்த கர்த்தர் இ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னுடைய கைக்கும் தப்புவிப்பார் என்றான்; அப்பொழுது சவுல் தாவீதைப் பார்த்து: போ,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னேகூட இருப்பாரா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சவுல் தாவீதுக்குத் தன் வஸ்திரங்களை உடுத்துவித்து, வெண்கலமான ஒரு சீராவை அவன் தலையின்மேல் 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கவசத்தையும் அவனுக்குத் தரி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வனுடைய பட்டயத்தை தாவீது தன் வஸ்திரங்கள்மேல் கட்டிக்கொண்டு, அதிலே அவனுக்குப் பழக்கமில்லா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பார்த்தான்; அப்பொழுது தாவீது சவுலை நோக்கி: நான் இவைகளைப் போட்டுக்கொண்டு போகக் கூடாது;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யாசம் எனக்கு இல்லை என்று சொல்லி, அவைகளைக் களைந்து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தன் தடியைக் கையிலே பிடித்துக்கொண்டு, ஆற்றிலிருக்கிற ஜந்து கூழாங்கல்லுகளைத் தெரிந்தெ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 மேய்ப்பருக்குரிய தன்னுடைய அடைப்பப்பையிலே போட்டு, தன் கவணைத் தன் கையிலே பி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ப் பெலிஸ்தனண்டையிலே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பெலிஸ்தனும் நடந்து, தாவீதண்டைக்கு கிட்டிவந்தான்; பரிசையை பிடிக்கிறவன் அவனுக்கு முன்னாக ந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பெலிஸ்தன் சுற்றிப்பார்த்து: தாவீதைக் கண்டு, அவன் இளைஞனும் சவுந்தரிய ரூபமான சி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யுள்ளவனுமாயிருந்தபடியினால், அவனை அசட்டை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பெலிஸ்தன் தாவீதைப் பார்த்து: நீ தடிகளோடே என்னிடத்தில் வர நான் நாயா என்று சொல்லி, அவ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க்கொண்டு தாவீதைச் ச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பின்னும் அந்தப் பெலிஸ்தன் தாவீதைப் பார்த்து: என்னிடத்தில் வா; நான் உன் மாம்சத்தை ஆகாய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வைகளுக்கும் காட்டு மிருகங்களுக்கும் கொடு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அதற்குத் தாவீது: பெலிஸ்தனை நோக்கி: நீ பட்டயத்தோடும், ஈட்டியோடும், கேடகத்தோடும்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ய்; நானோ நீ நிந்தித்த இஸ்ரவேலுடைய இராணுவங்களின் தேவனாகிய சேனைகளுடைய கர்த்தரின் நாம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த்தில் வ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இன்றையதினம் கர்த்தர் உன்னை என் கையில் ஒப்புக்கொடுப்பார்; நான் உன்னைக் கொன்று, உன் தலையை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 வாங்கி, பெலிஸ்தருடைய பாளயத்தின் பிணங்களை இன்றையதினம் ஆகாயத்துப் பறவைகளுக்கும், பூ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 மிருகங்களுக்கும் கொடுப்பேன்; அதனால் இஸ்ரவேலில் தேவன் ஒருவர் உண்டு என்று பூலோகத்தார்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 கொள்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கர்த்தர் பட்டயத்தினாலும் ஈட்டியினாலும் ரட்சிக்கிறவர் அல்ல என்று இந்த ஜனக்கூட்டமெல்லாம்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ம்; யுத்தம் கர்த்தருடையது; அவர் உங்களை எங்கள் கையில் ஒப்புக்கொடுப்பா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அப்பொழுது அந்தப் பெலிஸ்தன் எழும்பி, தாவீதுக்கு எதிராகக் கிட்டிவருகையில், தாவீது தீவிரமாய் அந்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கும் அந்தப் பெலிஸ்தனுக்கும் எதிராக ஓ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தன் கையை அடைப்பத்திலே போட்டு, அதிலிருந்து ஒரு கல்லை எடுத்து, கவணிலே வைத்துச் சுழ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னுடைய நெற்றியிலே பட எறிந்தான்; அந்தக் கல் அவன் நெற்றியில் பதிந்து போனதினால், அவன் த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ங்குப்புற விழு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இவ்விதமாகத் தாவீது ஒரு கவணினாலும் ஒரு கல்லினாலும் பெலிஸ்தனை மேற்கொண்டு, அவனை மடங்கடித்து,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ன்; தாவீதின் கையில் பட்டயம் இல்லா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ஆகையால் தாவீது பெலிஸ்தனண்டையில் ஓடி அவன்மேல் நின்று, அவன் பட்டயத்தை எடுத்து, அதை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றையிலிருந்து உருவி, அவனைக் கொன்று அதினாலே அவன் தலையை வெட்டிப்போட்டான்; அப்பொழுது தங்கள் வீ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ப்போனான் என்று பெலிஸ்தர் கண்டு,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அப்பொழுது இஸ்ரவேலரும் யூதா மனுஷரும் எழும்பி, ஆர்ப்பரித்து, பள்ளத்தாக்கின் எல்லை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ரோனின் வாசல்கள்மட்டும், பெலிஸ்தரைத் துரத்தினார்கள்; சாராயீமின் வழியிலும், காத் பட்டண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ரோன் பட்டணமட்டும், பெலிஸ்தர் வெட்டுண்டு வி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இஸ்ரவேல் புத்திரர் பெலிஸ்தரை மூர்க்கமாய்த் துரத்தினபிற்பாடு, திரும்பி வந்து,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யங்களைக் கொள்ளை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தாவீது பெலிஸ்தனுடைய தலையை எடுத்து, அதை எருசலேமுக்குக் கொண்டு வந்தான்; அவன் ஆயுதங்களையோ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த்திலே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தாவீது பெலிஸ்தனுக்கு எதிராகப் புறப்பட்டுப்போகிறதைச் சவுல் கண்டபோது, அவன் சேனாபதியாகிய அப்னே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 அப்னேரே, இந்த வாலிபன் யாருடைய மகன் என்று கேட்டான்; அதற்கு அப்னேர்: ராஜாவே, எ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து என்று உம்முடைய ஜீவனைக்கொண்டு சொல்லு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அப்பொழுது ராஜா: அந்தப் பிள்ளையாண்டான் யாருடைய மகன் என்று விசா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தாவீது பெலிஸ்தனைக் கொன்று திரும்புகையில், அப்னேர் அவனைச் சவுலுக்கு முன்பாக அழை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விட்டான்; பெலிஸ்தனுடைய தலை அவன் கையி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அப்பொழுது சவுல்: வாலிபனே, நீ யாருடைய மகன் என்று அவனைக் கேட்டதற்கு, தாவீது: நான் பெத்லெ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னாயிருக்கிற உம்முடைய அடியானாகிய ஈசாயின் மக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2026-11-01T05:53:06Z</dcterms:created>
  <dcterms:modified xsi:type="dcterms:W3CDTF">2026-11-01T05:53:06Z</dcterms:modified>
  <dc:title>1 சாமுவேல்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