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ப்பனாகிய நான் சத்தியத்தின்படி நேசிக்கிற பிரியமான காய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ள்ளைகள் சத்தியத்திலே நடக்கிறார்கள் என்று கேள்விப்படுகிற சந்தோஷத்திலும் அதிகமான சந்தோஷம் எனக்கு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ள்ளைகள் சத்தியத்திலே நடக்கிறார்கள் என்று கேள்விப்படுகிற சந்தோஷத்திலும் அதிகமான சந்தோஷம் எனக்கு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ம் சத்தியத்திற்கு உடன்வேலையாட்களாயிருக்கும்படி அப்படிப்பட்டவர்களைச் சேர்த்துக்கொள்ள கடனாளிகள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தவேண்டிய காரியங்கள் அநேகமுண்டு; ஆனால் மையினாலும் இறகினாலும் எழுத எனக்கு மன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প্রিয় বন্ধু গায়েরকে, যাকে আমি সত্যে ভালবাসি, তার প্রতি এই প্রাচীনের প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িয় বন্ধু, আমি জানি তুমি আত্মিকভাবে ভাল আছ; আর তাই আমি প্রার্থনা করি য়েন তোমার সবকিছু ভাল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এবং তুমি সুস্থ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খুব খুশী হলাম, কারণ আমাদের ভাইদের মধ্যে কয়েকজন এসে, তুমি য়ে সত্য ধরে রয়েছ ও য়ে সত্য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 সে বিষয়ে জান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সন্তানরা য়ে সত্যের পথে চলছে, এই খবর শুনে আমার য়ে আনন্দ হয়, এর থেকে বেশী আনন্দ আমার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তে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িয় বন্ধু, আমাদের ভাইদের, এমন কি যাঁরা অপরিচিত, তাদের সকলকে তুমি য়ে সাহায্য করে থাক এ অ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দের প্রতি তোমার ভালবাসার কথা তাঁরা এখানকার মণ্ডলীর সকলকে বলেছেন৷ তাঁদের যাত্রা পথ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তুমি ভালোই করবে৷ এমনভাবে সাহায্য করো য়েন ঈশ্বর খুশী হ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ারণ তাঁরা খ্রীষ্টের পরিচর্য়ার উদ্দেশ্যেই যাত্রা শুরু করেছেন; আর তাঁরা এর জন্য যাঁরা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 নয় তাদের কাছ থেকে কিছুই গ্রহণ কর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এই ধরণের লোকদের সাহায্য করতে আমরা বাধ্য, য়েন আমরা সত্যের পক্ষে সহকর্মীরূপে কাজ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মণ্ডলীকে চিঠি লিখলাম; কিন্তু সেই দিয়ত্রিফি য়ে তাদের নেতা হতে চায়, সে আমাদের কথা গ্রাহ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কারণে আমি ওখানে গেলে সে কি করছে তা প্রকাশ করব৷ সে আমাদের বিরুদ্ধে মিথ্যাভাবে মন্দ কথা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তেও সে খুশী নয়৷ এছাড়া ভাইদের সে স্বাগত জানাতে অস্বীকার করে৷ এমনকি যাঁরা সেই ভাই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ায়, দিয়ত্রিফি তাদের সাহায্য করতে দেয় না, বরং তাদের মণ্ডলী থেকে বাইরে বের করে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িয় বন্ধু, যা কিছু মন্দ তার অনুকরণ করো না, কিন্তু যা কিছু ভাল তার অনুকরণ করো৷ য়ে ভাল কাজ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ঈশ্বরের লোক, য়ে মন্দ কাজ করে সে ঈশ্বরকে দেখ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কলেই দীমীত্রিয়ের উচ্চ প্রশংসা করে, এমনকি সত্যও তার সাক্ষী, আমরাও সেই একই কথা বলব৷ তুমি জা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যা বলি তা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কে লেখবার অনেক কথাই আমার ছিল; কিন্তু কালি কলমে তা লিখতে ইচ্ছা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শা করি শিগ্গিরই তোমাকে দেখব, তখন আমরা সামনা-সামনি কথাবার্তা বলব৷ [15] তোমার শান্তি হোক্৷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বন্ধুরা তোমায় শুভেচ্ছা জানাচ্ছে৷ আমাদের বন্ধুদের প্রত্যেককে শুভেচ্ছা 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৩ যোহন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2026-10-22T04:56:22Z</dcterms:created>
  <dcterms:modified xsi:type="dcterms:W3CDTF">2026-10-22T04:56:22Z</dcterms:modified>
  <dc:title>৩ যোহন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