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்விதமாக வானமும் பூமியும், அவைகளின் சர்வசேனையும் உண்டாக்கப்பட்டுத் தீர்ந்தன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் தாம் செய்த தம்முடைய கிரியையை ஏழாம் நாளிலே நிறைவேற்றி, தாம் உண்டாக்கின தம்முடைய கிரியைகளை எல்லாம் முடித்தபின்பு, ஏழாம் நாளிலே ஓய்ந்திருந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தாம் சிருஷ்டித்து உண்டுபண்ணின தம்முடைய கிரியைகளையெல்லாம் முடித்தபின்பு அதிலே ஓய்ந்திருந்தபடியால், தேவன் ஏழாம் நாளை ஆசீர்வதித்து, அதைப் பரிசுத்தமாக்க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தாம் சிருஷ்டித்து உண்டுபண்ணின தம்முடைய கிரியைகளையெல்லாம் முடித்தபின்பு அதிலே ஓய்ந்திருந்தபடியால், தேவன் ஏழாம் நாளை ஆசீர்வதித்து, அதைப் பரிசுத்தமாக்க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ாகிய கர்த்தர் பூமியையும் வானத்தையும் உண்டாக்கின நாளிலே, வானமும் பூமியும், சிருஷ்டிக்கப்பட்ட வரலாறு இவைகள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லத்தினுடைய சகலவிதச் செடிகளும் பூமியின்மேல் இன்னும் உண்டாகவில்லை, நிலத்தினுடைய சகலவிதப் பூண்டுகளும் இன்னும் முளைக்கவில்லை; ஏனெனில் தேவனாகிய கர்த்தர் பூமியின்மேல் இன்னும் மழையைப் பெய்யப்பண்ணவில்லை; நிலத்தைப் பண்படுத்த மனுஷனும் இருந்த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லத்தினுடைய சகலவிதச் செடிகளும் பூமியின்மேல் இன்னும் உண்டாகவில்லை, நிலத்தினுடைய சகலவிதப் பூண்டுகளும் இன்னும் முளைக்கவில்லை; ஏனெனில் தேவனாகிய கர்த்தர் பூமியின்மேல் இன்னும் மழையைப் பெய்யப்பண்ணவில்லை; நிலத்தைப் பண்படுத்த மனுஷனும் இருந்த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ூடுபனி பூமியிலிருந்து எழும்பி, பூமியையெல்லாம் நனைத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ாகிய கர்த்தர் மனுஷனைப் பூமியின் மண்ணினாலே உருவாக்கி, ஜீவசுவாசத்தை அவன் நாசியிலே ஊதினார், மனுஷன் ஜீவாத்துமாவா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ாகிய கர்த்தர் மனுஷனைப் பூமியின் மண்ணினாலே உருவாக்கி, ஜீவசுவாசத்தை அவன் நாசியிலே ஊதினார், மனுஷன் ஜீவாத்துமாவா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ாகிய கர்த்தர் கிழக்கே ஏதேன் என்னும் ஒரு தோட்டத்தை உண்டாக்கி, தாம் உருவாக்கின மனுஷனை அதிலே வைத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ாகிய கர்த்தர் கிழக்கே ஏதேன் என்னும் ஒரு தோட்டத்தை உண்டாக்கி, தாம் உருவாக்கின மனுஷனை அதிலே வைத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ாகிய கர்த்தர், பார்வைக்கு அழகும் புசிப்புக்கு நலமுமான சகலவித விருட்சங்களையும், தோட்டத்தின் நடுவிலே ஜீவவிருட்சத்தையும், நன்மை தீமை அறியத்தக்க விருட்சத்தையும் பூமியிருந்து முளைக்கப்பண்ணி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ாகிய கர்த்தர், பார்வைக்கு அழகும் புசிப்புக்கு நலமுமான சகலவித விருட்சங்களையும், தோட்டத்தின் நடுவிலே ஜீவவிருட்சத்தையும், நன்மை தீமை அறியத்தக்க விருட்சத்தையும் பூமியிருந்து முளைக்கப்பண்ணி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ோட்டத்துக்குத் தண்ணீர் பாயும்படி ஏதேனிலிருந்து ஒரு நதி ஓடி, அங்கேயிருந்து பிரிந்து நாலு பெரிய ஆறுகளா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ுதலாம் ஆற்றுக்குப் பைசோன் என்று பேர், அது ஆவிலா தேசம் முழுவதையும் சுற்றி ஓடும்; அவ்விடத்திலே பொன் விளைய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த் தேசத்தின் பொன் நல்லது; அவ்விடத்திலே பிதோலாகும், கோமேதகக் கல்லும் உண்ட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ண்டாம் ஆற்றுக்குக் கீகோன் என்று பேர், அது எத்தியோப்பியா தேசம் முழுவதையும் சுற்றி ஓ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ூன்றாம் ஆற்றுக்கு இதெக்கேல் என்று பேர், அது அசீரியாவுக்குக் கிழக்கே ஓடும்; நாலாம் ஆற்றுக்கு ஐபிராத் என்று பே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ாகிய கர்த்தர் மனுஷனை ஏதேன் தோட்டத்தில் அழைத்துக் கொண்டுவந்து, அதைப் பண்படுத்தவும் காக்கவும் வைத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ாகிய கர்த்தர் மனுஷனை ஏதேன் தோட்டத்தில் அழைத்துக் கொண்டுவந்து, அதைப் பண்படுத்தவும் காக்கவும் வைத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ாகிய கர்த்தர் மனுஷனை நோக்கி: நீ தோட்டத்திலுள்ள சகல விருட்சத்தின் கனியையும் புசிக்கவே புசிக்கலா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ும் நன்மை தீமை அறியத்தக்க விருட்சத்தின் கனியைப் புசிக்கவேண்டாம்; அதை நீ புசிக்கும் நாளில் சாகவே சாவாய் என்று கட்டளையிட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ும் நன்மை தீமை அறியத்தக்க விருட்சத்தின் கனியைப் புசிக்கவேண்டாம்; அதை நீ புசிக்கும் நாளில் சாகவே சாவாய் என்று கட்டளையிட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தேவனாகிய கர்த்தர்: மனுஷன் தனிமையாயிருப்பது நல்லதல்ல, ஏற்ற துணையை அவனுக்கு உண்டாக்குவேன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தேவனாகிய கர்த்தர்: மனுஷன் தனிமையாயிருப்பது நல்லதல்ல, ஏற்ற துணையை அவனுக்கு உண்டாக்குவேன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ாகிய கர்த்தர் வெளியின் சகலவித மிருகங்களையும் ஆகாயத்தின் சகலவிதப் பறவைகளையும் மண்ணினாலே உருவாக்கி, ஆதாம் அவைகளுக்கு என்ன பேரிடுவான் என்று பார்க்கும்படி அவைகளை அவனிடத்தில் கொண்டுவந்தார்; அந்தந்த ஜீவஜந்துக்கு ஆதாம் எந்தெந்தப் பேரிட்டானோ அதுவே அதற்குப் பேரா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ாகிய கர்த்தர் வெளியின் சகலவித மிருகங்களையும் ஆகாயத்தின் சகலவிதப் பறவைகளையும் மண்ணினாலே உருவாக்கி, ஆதாம் அவைகளுக்கு என்ன பேரிடுவான் என்று பார்க்கும்படி அவைகளை அவனிடத்தில் கொண்டுவந்தார்; அந்தந்த ஜீவஜந்துக்கு ஆதாம் எந்தெந்தப் பேரிட்டானோ அதுவே அதற்குப் பேரா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ஆதாம் சகலவித நாட்டுமிருகங்களுக்கும், ஆகாயத்துப் பறவைகளுக்கும், சகலவிதக் காட்டுமிருகங்களுக்கும் பேரிட்டான்; ஆதாமுக்கோ ஏற்ற துணை இன்னும் காணப்படவ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ஆதாம் சகலவித நாட்டுமிருகங்களுக்கும், ஆகாயத்துப் பறவைகளுக்கும், சகலவிதக் காட்டுமிருகங்களுக்கும் பேரிட்டான்; ஆதாமுக்கோ ஏற்ற துணை இன்னும் காணப்பட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தேவனாகிய கர்த்தர் ஆதாமுக்கு அயர்ந்த நித்திரையை வரப்பண்ணினார், அவன் நித்திரையடைந்தான்; அவர் அவன் விலா எலும்புகளில் ஒன்றை எடுத்து, அந்த இடத்தைச் சதையினால் அடைத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தேவனாகிய கர்த்தர் ஆதாமுக்கு அயர்ந்த நித்திரையை வரப்பண்ணினார், அவன் நித்திரையடைந்தான்; அவர் அவன் விலா எலும்புகளில் ஒன்றை எடுத்து, அந்த இடத்தைச் சதையினால் அடைத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ாகிய கர்த்தர் தாம் மனுஷனில் எடுத்த விலா எலும்பை மனுஷியாக உருவாக்கி, அவளை மனுஷனிடத்தில் கொண்டு வந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ஆதாம்: இவள் என் எலும்பில் எலும்பும், என் மாம்சத்தில் மாம்சமுமாய் இருக்கிறாள்; இவள் மனுஷனில் எடுக்கப்பட்டபடியினால் மனுஷி என்னப்படுவாள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ஆதாம்: இவள் என் எலும்பில் எலும்பும், என் மாம்சத்தில் மாம்சமுமாய் இருக்கிறாள்; இவள் மனுஷனில் எடுக்கப்பட்டபடியினால் மனுஷி என்னப்படுவா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புருஷன் தன் தகப்பனையும் தன் தாயையும் விட்டு, தன் மனைவியோடே இசைந்திருப்பான்; அவர்கள் ஒரே மாம்சமாயிரு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புருஷன் தன் தகப்பனையும் தன் தாயையும் விட்டு, தன் மனைவியோடே இசைந்திருப்பான்; அவர்கள் ஒரே மாம்சமாயிருப்ப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ாமும் அவன் மனைவியுமாகிய இருவரும் நிர்வாணிகளாயிருந்தும், வெட்கப்படாத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 રીતે પૃથ્વી, આકાશ અને તેમાંની બધી જ વસ્તુઓનું સર્જન પૂરું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દેવ પોતે જે કામ કરતા હતા તે તેમણે પૂરું કર્યું. તેથી સાતમાં દિવસે દેવે પોતાનું કામ બંધ 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દેવે સાતમાં દિવસને આશીર્વાદ આપ્યો અને તેને પવિત્ર બનાવ્યો. કેમ કે, તે દિવસે દેવ સંસારનું સર્જ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ી વખતે જે કામ કરી રહ્યા હતા તે બધાં જ કાર્યો બંધ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 છે આકાશ અને પૃથ્વીનાં સર્જનનો ઈતિહાસ. જયારે દેવે પૃથ્વી અને આકાશ બના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 વખતે પૃથ્વી પર કોઇ વૃક્ષ કે, છોડ ન હતા. અને ખેતરોમાં કાંઈ જ ઊગતું ન હતું કારણ કે યહોવા દે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ૃથ્વી પર વરસાદ વરસાવ્યો ન હતો. અને વૃક્ષો અને છોડવાંઓની સંભાળ રાખનાર કોઈ મનુષ્ય પણ 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રંતુ પૃથ્વી પરથી ધૂમસ ઊચે ચઢતું હતું અને પૃથ્વીની બધી જ જમીનને તેણે ભીંજવ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્યારે યહોવા દેવે ભૂમિ પરથી માંટી લીધી અને મનુષ્યનું સર્જન કર્યું. અને તેના નસકોરામાં પ્રા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ંૂકયો તેથી મનુષ્યમાં જીવ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યહોવા દેવે પૂર્વ દિશામાં એદનમાં એક બાગ બનાવ્યો અને તેમણે જે મનુષ્યનું સર્જન કર્યુ હતું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બાગમાં મૂક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ોવા દેવે આ બાગમાં દરેક જાતનાં વૃક્ષો ઉગાડયાં, જે દેખાવમાં સુંદર હોય અને જેનાં ફળ ખાવામાં સા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. બાગમાં વચ્ચે જીવનનું વૃક્ષ અને સારાભૂંડાની સમજનું વૃક્ષ પણ ઉગાડ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એદનમાં થઈને એક નદી વહેતી હતી અને તે બાગને પાણી સીંચતી હતી. આ નદી આગળ જતાં ચાર નાની નદીઓ થઈ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હેલી નદીનું નામ પીશોન છે તે હવીલાહના આખા પ્રદેશની ફરતે વ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(આ પ્રદેશમાં સોનું છે અને તે સોનું સારું છે. ત્યાં બદોલાખ અને અકીક પાષાણ પણ મળે છે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બીજી નદીનું નામ ગીહોન છે; તે કૂશના આખા પ્રદેશની ફરતી વ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્રીજી નદીનું નામ હીદેકેલ છે, જે આશ્શૂરની પૂર્વમાં વહે છે, અને ચોથી નદી તે ફ્રા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ોવા દેવે તે માંણસને એદનના બગીચાને ખેડવા તથા તેનું રક્ષણ કરવા ત્યાં મૂકયો. તેનું કામ બાગ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ૃક્ષો અને છોડવાં ઉગાડવાન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યહોવા દેવે મનુષ્યને આજ્ઞા કરી કે, “તારે બાગમાંનાં કોઈ પણ વૃક્ષનાં ફળો ખાવ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રંતુ તમે સારાનરસાની સમજ આપનારાં વૃક્ષનાં ફળ તારે ખાવાં નહિ, જોે તું એ વૃક્ષનાં ફળ ખાઈશ તો ત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અવશ્ય તે જ દિવસે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્યારે યહોવા દેવે કહ્યું, “હું સમજું છું કે, માંણસનું એકલા રહેવું તે સારું નથી, હું તેને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યોગ્ય મદદ કરનાર બના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થી યહોવા દેવે ભૂમિની માંટીમાંથી બધી જાતનાં જંગલી પ્રાણીઓ અને બધી જાતનાં આકાશનાં પક્ષ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્યાં. યહોવા દેવે બધાં જ પ્રાણીઓને મનુષ્યની સામે લાવ્યાં અને તે એ મનુષ્ય તે બધાંનાં નામ પાડ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નુષ્ય પાળી શકે તેવાં પ્રાણીઓ, આકાશનાં બધાં જ પક્ષીઓ અને જંગલનાં બધાં જ પ્રાણીઓનાં નામ પાડયા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ુષ્યઓ અનેક પ્રાણી અને પક્ષી જોયાં પરંતુ મનુષ્ય પોતાને યોગ્ય મદદ કરનાર મેળવી શક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થી યહોવા દેવે મનુષ્યને ગાઢ નિંદ્રામાં નાખ્યો. અને જયારે તે ઊંઘતો હતો ત્યારે તેના શરીરમાંથી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ંસળી કાઢીને તેની જગ્યાએ માંસ ભ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યહોવા દેવે મનુષ્યની પાંસળીમાંથી સ્ત્રીની રચના કરી. અને તે સ્ત્રીને મનુષ્યની પાસે લ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અને મનુષ્યે કહ્યું:“બરાબર માંરા જેવી એક વ્યકિત. તેના હાડકંા માંરા હાડકામાંથી અને તેનું માં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ાં માંસમાંથી થયું છે. તેણી નારી કહેવાશે, કારણ તેને નરમાંથી લેવાવામાં આવ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આ જ કારણે પુરુષ પોતાના માંતાપિતાને છોડી જાય છે અને પોતાની પત્ની સાથે રહીને તે બંન્ને એક દેહ બ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 મનુષ્ય અને તેની પત્ની બન્ને નવસ્ત્રો હોવા છતાં શરમાંતાં નહો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2026-10-20T02:03:33Z</dcterms:created>
  <dcterms:modified xsi:type="dcterms:W3CDTF">2026-10-20T02:03:33Z</dcterms:modified>
  <dc:title>ઉત્પત્તિ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