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ever with the Lord !  
Amen, so let it be ; 
Life from the dead is in that word, 
'Tis immortality. 
Here in the body pent, 
Absent from Him I roam, 
Yet nightly pitch my moving tent, 
A day's march nearer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arer home, nearer home, 
A day's march nearer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Father's house on high, 
Home of my soul ; how near 
At times to faith's foreseeing eye 
Thy golden gates appear ! 
Ah, then my spirit faints 
To reach the land I love ; 
The bright inheritance of saints, 
Jerusalem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t clouds will intervene, 
And all my prospect flies ; 
Like Noah's dove, I flit between 
Rough seas and stormy skies. 
Anon the clouds depart, 
The winds and waters cease ; 
While sweetly o'er my gladdened heart 
Expands the bow of peace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hear at morn and even, 
At noon and midnight hour— 
The choral harmonies of heaven 
Earth's Babel-tongues o'erpower — 
That resurrection word, 
That shout of victory, 
Once more: For ever with the Lord !
Amen, so let it be ! 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2026-09-16T14:47:57Z</dcterms:created>
  <dcterms:modified xsi:type="dcterms:W3CDTF">2026-09-16T14:47:57Z</dcterms:modified>
  <dc:title>Hymn : 917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