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ீர் எழும் பொன்திரு வீதி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பெறும் சுந்தர வீட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தூரத்திலேஅதைக்காண்கிற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ுரோதனம் வேதனை ஏ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ப்பகல் வேற்றுமை அங்கே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தீபமா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ூடுதே இரத்தசாட்சி சங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முன்னில் சர்வ சித்தர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நேசர் கண்ணீர்தாம் துட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ூதர் அல்லேலுயா பா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சுந்தர வீடே என் சோபித வீடே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பொன் வீணைகள் மீ;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கீத நாதம் இதோ கேட்கிற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ாவ சரீரமும் மா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ன் இயேசுவை காண்பதற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ோவதாலே என்ன ஆனந்த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உம்மில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மகிமையாம் மனோகரமாய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ை நிர்மாணித்த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ுவேனே சொர்கால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ின்னுதே ஈராறு வாசல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லகில் நித்திய ஆல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ௌபாக்கியமே நான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2026-09-05T22:57:36Z</dcterms:created>
  <dcterms:modified xsi:type="dcterms:W3CDTF">2026-09-05T22:57:36Z</dcterms:modified>
  <dc:title>துதிப் பாடல்கள் : 200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