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ீர் எழும் பொன்திரு வீதிகள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் பெறும் சுந்தர வீட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ோ தூரத்திலேஅதைக்காண்கிற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ுரோதனம் வேதனை ஏது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ப்பகல் வேற்றுமை அங்கே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ட்டுக்குட்டி தீபமாக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ூடுதே இரத்தசாட்சி சங்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வின் முன்னில் சர்வ சித்தரு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ம நேசர் கண்ணீர்தாம் துட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தூதர் அல்லேலுயா பா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 சுந்தர வீடே என் சோபித வீடே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 பொன் வீணைகள் மீ;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 கீத நாதம் இதோ கேட்கிற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ாவ சரீரமும் மாற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ன் இயேசுவை காண்பதற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போவதாலே என்ன ஆனந்தம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ாய் உம்மில்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மகிமையாம் மனோகரமாய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கை நிர்மாணித்த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ுவேனே சொர்கால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ின்னுதே ஈராறு வாசல்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ுலகில் நித்திய ஆலய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ௌபாக்கியமே நான்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2026-07-09T08:56:12Z</dcterms:created>
  <dcterms:modified xsi:type="dcterms:W3CDTF">2026-07-09T08:56:12Z</dcterms:modified>
  <dc:title>துதிப் பாடல்கள் : 200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