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presProps" Target="presProps.xml"/>
  <Relationship Id="rId65" Type="http://schemas.openxmlformats.org/officeDocument/2006/relationships/viewProps" Target="viewProps.xml"/>
  <Relationship Id="rId66"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Now there was a certain man of Ramathaimzophim, of mount Ephraim, and his name was Elkanah, the son of Jeroham, the son of Elihu, the son of Tohu, the son of Zuph, an Ephrathite:]]></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Now there was a certain man of Ramathaimzophim, of mount Ephraim, and his name was Elkanah, the son of Jeroham, the son of Elihu, the son of Tohu, the son of Zuph, an Ephrathite:]]></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Now there was a certain man of Ramathaimzophim, of mount Ephraim, and his name was Elkanah, the son of Jeroham, the son of Elihu, the son of Tohu, the son of Zuph, an Ephrathite:]]></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he had two wives; the name of the one was Hannah, and the name of the other Peninnah: and Peninnah had children, but Hannah had no children.]]></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he had two wives; the name of the one was Hannah, and the name of the other Peninnah: and Peninnah had children, but Hannah had no children.]]></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this man went up out of his city yearly to worship and to sacrifice unto the LORD of hosts in Shiloh. And the two sons of Eli, Hophni and Phinehas, the priests of the LORD, were there.]]></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this man went up out of his city yearly to worship and to sacrifice unto the LORD of hosts in Shiloh. And the two sons of Eli, Hophni and Phinehas, the priests of the LORD, were there.]]></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this man went up out of his city yearly to worship and to sacrifice unto the LORD of hosts in Shiloh. And the two sons of Eli, Hophni and Phinehas, the priests of the LORD, were there.]]></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when the time was that Elkanah offered, he gave to Peninnah his wife, and to all her sons and her daughters, portions:]]></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when the time was that Elkanah offered, he gave to Peninnah his wife, and to all her sons and her daughters, portions:]]></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But unto Hannah he gave a worthy portion; for he loved Hannah: but the LORD had shut up her womb.]]></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But unto Hannah he gave a worthy portion; for he loved Hannah: but the LORD had shut up her womb.]]></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her adversary also provoked her sore, in order to make her fret, because the LORD had shut up her womb.]]></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her adversary also provoked her sore, in order to make her fret, because the LORD had shut up her womb.]]></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as he did so year by year, when she went up to the house of the LORD, so she provoked her; therefore she wept, and did not eat.]]></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as he did so year by year, when she went up to the house of the LORD, so she provoked her; therefore she wept, and did not eat.]]></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Then said Elkanah her husband to her, Hannah, why weep you? and why eat you not? and why is your heart grieved? am not I better to you than ten sons?]]></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Then said Elkanah her husband to her, Hannah, why weep you? and why eat you not? and why is your heart grieved? am not I better to you than ten sons?]]></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So Hannah rose up after they had eaten in Shiloh, and after they had drunk. Now Eli the priest sat upon a seat by a post of the temple of the LORD.]]></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So Hannah rose up after they had eaten in Shiloh, and after they had drunk. Now Eli the priest sat upon a seat by a post of the temple of the LORD.]]></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she was in bitterness of soul, and prayed unto the LORD, and wept sore.]]></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she vowed a vow, and said, O LORD of hosts, if you will indeed look on the affliction of yours handmaid, and remember me, and not forget yours handmaid, but will give unto yours handmaid a male child, then I will give him unto the LORD all the days of his life, and there shall no razor come upon his head.]]></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she vowed a vow, and said, O LORD of hosts, if you will indeed look on the affliction of yours handmaid, and remember me, and not forget yours handmaid, but will give unto yours handmaid a male child, then I will give him unto the LORD all the days of his life, and there shall no razor come upon his head.]]></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she vowed a vow, and said, O LORD of hosts, if you will indeed look on the affliction of yours handmaid, and remember me, and not forget yours handmaid, but will give unto yours handmaid a male child, then I will give him unto the LORD all the days of his life, and there shall no razor come upon his head.]]></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she vowed a vow, and said, O LORD of hosts, if you will indeed look on the affliction of yours handmaid, and remember me, and not forget yours handmaid, but will give unto yours handmaid a male child, then I will give him unto the LORD all the days of his life, and there shall no razor come upon his head.]]></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it came to pass, as she continued praying before the LORD, that Eli marked her mouth.]]></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it came to pass, as she continued praying before the LORD, that Eli marked her mouth.]]></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Now Hannah, she spoke in her heart; only her lips moved, but her voice was not heard: therefore Eli thought she had been drunken.]]></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Now Hannah, she spoke in her heart; only her lips moved, but her voice was not heard: therefore Eli thought she had been drunken.]]></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Eli said unto her, How long will you be drunken? put away your wine from you.]]></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Hannah answered and said, No, my lord, I am a woman of a sorrowful spirit: I have drunk neither wine nor strong drink, but have poured out my soul before the LORD.]]></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Hannah answered and said, No, my lord, I am a woman of a sorrowful spirit: I have drunk neither wine nor strong drink, but have poured out my soul before the LORD.]]></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Hannah answered and said, No, my lord, I am a woman of a sorrowful spirit: I have drunk neither wine nor strong drink, but have poured out my soul before the LORD.]]></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Count not yours handmaid for a daughter of Belial: for out of the abundance of my complaint and grief have I spoken until now.]]></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Count not yours handmaid for a daughter of Belial: for out of the abundance of my complaint and grief have I spoken until now.]]></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Then Eli answered and said, Go in peace: and the God of Israel grant you your petition that you have asked of him.]]></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Then Eli answered and said, Go in peace: and the God of Israel grant you your petition that you have asked of him.]]></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she said, Let yours handmaid find grace in your sight. So the woman went her way, and did eat, and her countenance was no more sad.]]></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she said, Let yours handmaid find grace in your sight. So the woman went her way, and did eat, and her countenance was no more sad.]]></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they rose up in the morning early, and worshipped before the LORD, and returned, and came to their house to Ramah: and Elkanah knew Hannah his wife; and the LORD remembered her.]]></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they rose up in the morning early, and worshipped before the LORD, and returned, and came to their house to Ramah: and Elkanah knew Hannah his wife; and the LORD remembered her.]]></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Wherefore it came to pass, when the time was come about after Hannah had conceived, that she bare a son, and called his name Samuel, saying, Because I have asked him of the LORD.]]></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Wherefore it came to pass, when the time was come about after Hannah had conceived, that she bare a son, and called his name Samuel, saying, Because I have asked him of the LORD.]]></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the man Elkanah, and all his house, went up to offer unto the LORD the yearly sacrifice, and his vow.]]></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the man Elkanah, and all his house, went up to offer unto the LORD the yearly sacrifice, and his vow.]]></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But Hannah went not up; for she said unto her husband, I will not go up until the child be weaned, and then I will bring him, that he may appear before the LORD, and there abide for ever.]]></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But Hannah went not up; for she said unto her husband, I will not go up until the child be weaned, and then I will bring him, that he may appear before the LORD, and there abide for ever.]]></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Elkanah her husband said unto her, Do what seems you good; tarry until you have weaned him; only the LORD establish his word. So the woman abode, and gave her son suck until she weaned him.]]></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Elkanah her husband said unto her, Do what seems you good; tarry until you have weaned him; only the LORD establish his word. So the woman abode, and gave her son suck until she weaned him.]]></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Elkanah her husband said unto her, Do what seems you good; tarry until you have weaned him; only the LORD establish his word. So the woman abode, and gave her son suck until she weaned him.]]></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when she had weaned him, she took him up with her, with three bullocks, and one ephah of flour, and a bottle of wine, and brought him unto the house of the LORD in Shiloh: and the child was young.]]></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when she had weaned him, she took him up with her, with three bullocks, and one ephah of flour, and a bottle of wine, and brought him unto the house of the LORD in Shiloh: and the child was young.]]></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when she had weaned him, she took him up with her, with three bullocks, and one ephah of flour, and a bottle of wine, and brought him unto the house of the LORD in Shiloh: and the child was young.]]></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they slew a bullock, and brought the child to Eli.]]></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she said, Oh my lord, as your soul lives, my lord, I am the woman that stood by you here, praying unto the LORD.]]></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she said, Oh my lord, as your soul lives, my lord, I am the woman that stood by you here, praying unto the LORD.]]></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For this child I prayed; and the LORD has given me my petition which I asked of him:]]></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For this child I prayed; and the LORD has given me my petition which I asked of him:]]></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Therefore also I have lent him to the LORD; as long as he lives he shall be lent to the LORD. And he worshipped the LORD there.]]></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Therefore also I have lent him to the LORD; as long as he lives he shall be lent to the LORD. And he worshipped the LORD there.]]></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705664"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1 சாமுவேல் : 1]]></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எப்பிராயீம் மலைத்தேசத்திலிருக்கிற சேரப்பீம் என்னப்பட்ட ராமதாயீம் ஊரானாகிய ஒரு மனுஷன் இ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னுக்கு எல்க்கானா என்று பேர்; அவன் எப்பிராயீமியனாகிய சூப்புக்குப் பிறந்த தோகுவின் குமாரனா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லிகூவின் மகனான எரோகாமின் புத்திர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அவனுக்கு இரண்டு மனைவிகள் இருந்தார்கள்; ஒருத்திபேர் அன்னாள், மற்றவள்பேர் பெனின்னா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னின்னாளுக்குப் பிள்ளைகள் இருந்தார்கள்; அன்னாளுக்கோ பிள்ளை இ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அந்த மனுஷன் சீலோவிலே சேனைகளின் கர்த்தரைப் பணிந்து கொள்ளவும் அவருக்குப் பலியிடவும் வருஷந்தோறு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ன் ஊரிலிருந்து போய்வருவான்; அங்கே கர்த்தரின் ஆசாரியரான ஏலியின் இரண்டு குமாரராகிய ஓப்னி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னெகாசும் இ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அங்கே எல்க்கானா பலியிடும் நாளிலே, அவன் தன் மனைவியாகிய பெனின்னாளுக்கும், அவளுடைய எல்லா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மாரருக்கும் குமாரத்திகளுக்கும், பங்கு போட்டுக் கொடுப்பா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அன்னாளைச் சிநேகித்தபடியினால், அவளுக்கு இரட்டிப்பான பங்கு கொடுப்பான்; கர்த்தரோ அவள் கர்ப்ப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டைத்திருந்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கர்த்தர் அவள் கர்ப்பத்தை அடைத்தபடியினால், அவளுடைய சக்களத்தி அவள் துக்கப்படும்படியாக அவளை மிக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சனப்படுத்துவா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அவள் கர்த்தருடைய ஆலயத்திற்குப் போகும் சமயத்தில், அவன் வருஷந்தோறும் அந்தப்பிரகாரமாய்ச் செய்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வள் அவளை மனமடிவாக்குவாள்; அப்பொழுது அவள் சாப்பிடாமல் அழுதுகொண்டிருப்பா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அவன் புருஷனாகிய எல்க்கானா அவளைப் பார்த்து: அன்னாளே, ஏன் அழுகிறாய்? ஏன் சாப்பிடாதிருக்கிறாய்? ஏ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ஞ்சலப்படுகிறாய்? பத்துக் குமாரரைப்பார்க்கிலும் நான் உனக்கு அதிகமல்லவா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சீலோவிலே அவர்கள் புசித்துக் குடித்தபின்பு, அன்னாள் எழுந்திருந்தாள்; ஆசாரியனாகிய ஏலி கர்த்தரு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லயத்தின் வாசல் நிலையண்டையிலே ஒரு ஆசனத்தின்மேல் உட்கார்ந்தி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அவள் போய், மனங்கசந்து, மிகவும் அழுது, கர்த்தரை நோக்கி விண்ணப்பம்பண்ணி:]]></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சேனைகளின் கர்த்தாவே, தேவரீர் உம்முடைய அடியாளின் சிறுமையைக் கண்ணோக்கிப் பார்த்து, உம்மு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டியாளை மறவாமல் நினைந்தருளி, உமது அடியாளுக்கு ஒரு ஆண்பிள்ளையைக் கொடுத்தால், அவன் உயிரோடிருக்கும் சக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ளும் நான் அவனைக் கர்த்தருக்கு ஒப்புக்கொடுப்பேன்; அவன் தலையின்மேல் சவரகன் கத்தி படுவதில்லை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ஒரு பொருத்தனை பண்ணினா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அவள் கர்த்தருடைய சந்நிதியில் வெகுநேரம் விண்ணப்பம்பண்ணுகிறபோது, ஏலி அவள் வாயை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வனித்துக்கொண்டி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அன்னாள் தன் இருதயத்திலே பேசினாள்; அவளுடைய உதடுகள் மாத்திரம் அசைந்தது, அவள் சத்த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கப்படவில்லை; ஆகையால் அவள் வெறித்திருக்கிறாள் என்று ஏலி நினை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அவளை நோக்கி: நீ எதுவரைக்கும் வெறித்திருப்பாய்? உன் குடியை உன்னைவிட்டு விலக்கு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அதற்கு அன்னாள் பிரதியுத்தரமாக: அப்படியல்ல, என் ஆண்டவனே, நான் மனக்கிலேசமுள்ள ஸ்திரீ; நா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ட்சரசமாகிலும் மதுவாகிலும் குடிக்கவில்லை; நான் கர்த்தருடைய சந்நிதியில் என் இருதய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ஊற்றிவி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உம்முடைய அடியாளைப் பேலியாளின் மகளாக எண்ணாதேயும்; மிகுதியான விசாரத்தினாலும் கிலேசத்தினா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ந்நேரமட்டும் விண்ணப்பம் பண்ணினேன் என்றா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அதற்கு ஏலி சமாதானத்துடனே போ; நீ இஸ்ரவேலின் தேவனிடத்தில் கேட்ட உன் விண்ணப்பத்தின்படி அ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னக்குக் கட்டளையிடுவாராக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அப்பொழுது அவள்: உம்முடைய அடியாளுக்கு உம்முடைய கண்களிலே தயைகிடைக்கக்கடவது என்றாள்; பின்பு அ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ஸ்திரீ புறப்பட்டுப்போய், போஜனஞ்செய்தாள்; அப்புறம் அவள் துக்கமுகமாயிருக்கவி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அவர்கள் அதிகாலையில் எழுந்து, கர்த்தரைப் பணிந்துகொண்டு, ராமாவிலிருக்கிற தங்கள் வீட்டுக்கு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ம்பிப்போனார்கள்; எல்க்கானா தன்மனைவியாகிய அன்னாளை அறிந்தான்; கர்த்தர் அவளை நினைந்தருளினா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சிலநாள் சென்றபின்பு அன்னாள் கர்ப்பவதியாகி, ஒரு குமாரனைப் பெற்று, கர்த்தரிடத்தில் அவனைக் கே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 சொல்லி, அவனுக்கு சாமுவேல் என்று பேரிட்டா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எல்க்கானா என்பவன் கர்த்தருக்கு வருஷாந்தரம் செலுத்தும் பலியையும் தன் பொருத்தனையை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த்தும்படியாக, தன் வீட்டார் அனைவரோடுங்கூடப் போ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அன்னாள் கூடப்போகவில்லை; அவள்: பிள்ளை பால்மறந்த பின்பு, அவன் கர்த்தரின் சந்நிதியிலே காணப்பட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ங்கே எப்பொழுதும் இருக்கவும், நான் அவனைக் கொண்டுபோய் விடுவேன் என்று தன் புருஷனிடத்தில் சொன்னா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அப்பொழுது அவள் புருஷனாகிய எல்க்கானா அவளை நோக்கி: நீ உன் இஷ்டப்படி செய்து, அவனைப் பா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றக்கப்பண்ணுமட்டும் இரு; கர்த்தர் தம்முடைய வார்த்தையைமாத்திரம் நிறைவேற்றுவாராக என்றான்; அப்ப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ந்த ஸ்திரீ தன் பிள்ளையைப் பால் மறக்கப்பண்ணுமட்டும் அதற்கு முலைகொடுத்தா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அவள் அவனைப் பால்மறக்கப்பண்ணினபின்பு, மூன்று காளைகளையும், ஒரு மரக்கால் மாவையும், ஒரு துரு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ட்சரசத்தையும் எடுத்துக்கொண்டு, அவனையும் கூட்டிக் கொண்டு, சீலோவிலிருக்கிற கர்த்தரு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லயத்துக்குப் போனாள்; பிள்ளை இன்னும் குழந்தையாயி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அவர்கள் ஒரு காளையைப் பலியிட்டு, பிள்ளையை ஏலியினிடத்தில் கொண்டுவந்து வி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அப்பொழுது அவள்: என் ஆண்டவனே, இங்கே உம்மண்டையிலே நின்று கர்த்தரை நோக்கி விண்ணப்பம்பண்ணின ஸ்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ன் தான் என்று என் ஆண்டவனாகிய உம்முடைய ஜீவனைக்கொண்டு சொல்லு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இந்தப் பிள்ளைக்காக விண்ணப்பம்பண்ணினேன்; நான் கர்த்தரிடத்தில் கேட்ட என் விண்ணப்பத்தின்ப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க்குக் கட்டளையிட்டா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ஆகையால் அவன் கர்த்தருக்கென்று கேட்கப்பட்டபடியினால், அவன் உயிரோடிருக்கும் சகல நாளும் அவனை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க்கே ஒப்புக்கொடுக்கிறேன் என்றாள்; அவன் அங்கே கர்த்தரைப் பணிந்துகொண்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a:t>
            </a:r>
          </a:p>
        </p:txBody>
      </p:sp>
    </p:spTree>
  </p:cSld>
  <p:clrMapOvr>
    <a:masterClrMapping/>
  </p:clrMapOvr>
</p:sld>
</file>

<file path=ppt/theme/theme1.xml><?xml version="1.0" encoding="utf-8"?>
<a:theme xmlns:a="http://schemas.openxmlformats.org/drawingml/2006/main" name="Theme82">
  <a:themeElements>
    <a:clrScheme name="Theme8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2">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2026-09-17T23:56:31Z</dcterms:created>
  <dcterms:modified xsi:type="dcterms:W3CDTF">2026-09-17T23:56:31Z</dcterms:modified>
  <dc:title>1 சாமுவேல் : 1</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