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presProps" Target="presProps.xml"/>
  <Relationship Id="rId102" Type="http://schemas.openxmlformats.org/officeDocument/2006/relationships/viewProps" Target="viewProps.xml"/>
  <Relationship Id="rId10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வாதை தீர்ந்தபின்பு, கர்த்தர் மோசேயையும் ஆரோனின் குமாரனும் ஆசாரியனுமாகிய எலெயாசார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ப்பிராயீமுடைய குமாரரின் குடும்பங்களாவன: சுத்தெலாகின் சந்ததியான சுத்தெலாகியரின் குடும்பமும், பெகேரின் சந்ததியான பெகேரியரின் குடும்பமும், தாகானின் சந்ததியான தாகானியரின் குடும்பம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ப்பிராயீமுடைய குமாரரின் குடும்பங்களாவன: சுத்தெலாகின் சந்ததியான சுத்தெலாகியரின் குடும்பமும், பெகேரின் சந்ததியான பெகேரியரின் குடும்பமும், தாகானின் சந்ததியான தாகானியரின் குடும்பம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மஸ்த சபையாரையும் அவர்கள் பிதாக்களுடைய வம்சத்தின்படி இருபது வயதுமுதல் அதற்கு மேற்பட்ட இஸ்ரவேலிலே யுத்ததிற்குப் புறப்படத்தக்கவர்கள் எல்லாரையும் எண்ணுங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மஸ்த சபையாரையும் அவர்கள் பிதாக்களுடைய வம்சத்தின்படி இருபது வயதுமுதல் அதற்கு மேற்பட்ட இஸ்ரவேலிலே யுத்ததிற்குப் புறப்படத்தக்கவர்கள் எல்லாரையும் எண்ணுங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ின் சமஸ்த சபையாரையும் அவர்கள் பிதாக்களுடைய வம்சத்தின்படி இருபது வயதுமுதல் அதற்கு மேற்பட்ட இஸ்ரவேலிலே யுத்ததிற்குப் புறப்படத்தக்கவர்கள் எல்லாரையும் எண்ணுங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ுத்தெலாக் பெற்ற ஏரானின் சந்ததியான ஏரானியரின் குடும்பமு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யும் ஆசாரியனாகிய எலெயாசாரும் எரிகோவின் அருகே இருக்கும் யோர்தானுக்கு இப்பாலே மோவாபின் சமனான வெளிகளிலே அவர்களோடே பேச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யும் ஆசாரியனாகிய எலெயாசாரும் எரிகோவின் அருகே இருக்கும் யோர்தானுக்கு இப்பாலே மோவாபின் சமனான வெளிகளிலே அவர்களோடே பேசி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வைகளே எப்பிராயீம் புத்திரரின் குடும்பங்கள்; அவர்களில் எண்ணப்பட்டவர்கள் முப்பத்தீராயிரத்து ஐந்நூறுபேர்; இவர்களே யோசேப்பு புத்திரரின் குடும்ப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வைகளே எப்பிராயீம் புத்திரரின் குடும்பங்கள்; அவர்களில் எண்ணப்பட்டவர்கள் முப்பத்தீராயிரத்து ஐந்நூறுபேர்; இவர்களே யோசேப்பு புத்திரரின் குடும்ப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ென்யமீனுடைய குமாரரின் குடும்பங்களாவன: பேலாவின் சந்ததியான பேலாவியரின் குடும்பமும், அஸ்பேலின் சந்ததியான அஸ்பேலியரின் குடும்பமும், அகிராமின் சந்ததியான அகிராமியரின் குடும்பம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ென்யமீனுடைய குமாரரின் குடும்பங்களாவன: பேலாவின் சந்ததியான பேலாவியரின் குடும்பமும், அஸ்பேலின் சந்ததியான அஸ்பேலியரின் குடும்பமும், அகிராமின் சந்ததியான அகிராமியரின் குடும்பம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க்கும் எகிப்துதேசத்திலிருந்து புறப்பட்ட இஸ்ரவேல் புத்திரருக்கும் கட்டளையிட்டிருக்கிறபடியே, இருபது வயதுமுதற்கொண்டிருக்கிறவர்களை எண்ணுங்கள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க்கும் எகிப்துதேசத்திலிருந்து புறப்பட்ட இஸ்ரவேல் புத்திரருக்கும் கட்டளையிட்டிருக்கிறபடியே, இருபது வயதுமுதற்கொண்டிருக்கிறவர்களை எண்ணுங்கள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சுப்பாமின் சந்ததியான சுப்பாமியரின் குடும்பமும், உப்பாமின் சந்ததியான உப்பாமியரின் குடும்பம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ூபன் இஸ்ரவேலின் மூத்த குமாரன்; ரூபனுடைய குமாரர், ஆனாக்கியர் குடும்பத்துக்குத் தகப்பனான ஆனோக்கும், பல்லூவியர் குடும்பத்துக்குத் தகப்பனான பல்லூவ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ூபன் இஸ்ரவேலின் மூத்த குமாரன்; ரூபனுடைய குமாரர், ஆனாக்கியர் குடும்பத்துக்குத் தகப்பனான ஆனோக்கும், பல்லூவியர் குடும்பத்துக்குத் தகப்பனான பல்லூ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ேலா பெற்ற ஆரேதின் சந்ததியான ஆரேதியரின் குடும்பமும், நாகமானின் சந்ததியான நாகமானியரின் குடும்பமும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ஸ்ரோனியர் குடும்பத்துக்குத் தகப்பனான எஸ்ரோனும், கர்மீயர் குடும்பத்துக்குத் தகப்பனான கர்மீயு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வைகளே பென்யமீன் புத்திரரின் குடும்பங்கள்; அவர்களில் எண்ணப்பட்டவர்கள் நாற்பத்தையாயிரத்து அறுநூறு பே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வைகளே பென்யமீன் புத்திரரின் குடும்பங்கள்; அவர்களில் எண்ணப்பட்டவர்கள் நாற்பத்தையாயிரத்து அறுநூறு 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ாணுடைய குமாரரின் குடும்பங்களாவன: சூகாமின் சந்ததியான சூகாமியரின் குடும்பமுமே; இவைகள் தாணின் குடும்ப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ாணுடைய குமாரரின் குடும்பங்களாவன: சூகாமின் சந்ததியான சூகாமியரின் குடும்பமுமே; இவைகள் தாணின் குடும்ப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சூகாமியரின் வம்சங்களில் எண்ணப்பட்டவர்கள் எல்லோரும் அறுபத்து நாலாயிரத்து நானூறு பே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ேருடைய குமாரரின் குடும்பங்களாவன: இம்னாவின் சந்ததியான இம்னாவியரின் குடும்பமும், இஸ்வியின் சந்ததியான இஸ்வியரின் குடும்பமும், பெரீயாவின் சந்ததியான பெரீயாவியரின் குடும்பம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ேருடைய குமாரரின் குடும்பங்களாவன: இம்னாவின் சந்ததியான இம்னாவியரின் குடும்பமும், இஸ்வியின் சந்ததியான இஸ்வியரின் குடும்பமும், பெரீயாவின் சந்ததியான பெரீயாவியரின் குடும்பம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ெரீயா பெற்ற ஏபேரின் சந்ததியான ஏபேரியரின் குடும்பமும், மல்கியேலின் சந்ததியான மல்கியேலியரின் குடும்பமுமே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சேருடைய குமாரத்தியின் பேர் சார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வைகளே ஆசேர் புத்திரரின் குடும்பங்கள்; அவர்களில் எண்ணப்பட்டவர்கள் ஐம்பத்து மூவாயிரத்து நானூறு 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ப்தலியினுடைய குமாரரின் குடும்பங்களாவன: யாத்சியேலின் சந்ததியான யாத்சியேலியரின் குடும்பமும், கூனியின் சந்ததியான கூனியரின் குடும்பம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ப்தலியினுடைய குமாரரின் குடும்பங்களாவன: யாத்சியேலின் சந்ததியான யாத்சியேலியரின் குடும்பமும், கூனியின் சந்ததியான கூனியரின் குடும்பம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எத்செரின் சந்ததியான எத்செரியரின் குடும்பமும், சில்லேமின் சந்ததியான சில்லேமியரின் குடும்பமு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வைகளே நப்தலியின் குடும்பங்கள்; அவர்களில் எண்ணப்பட்டவர்கள் நாற்பத்தையாயிரத்து நானூறு 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ஸ்ரவேல் புத்திரரில் எண்ணப்பட்டவர்கள் ஆறுலட்சத்தோராயிரத்து எழுநூற்று முப்பதுபேராய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் மோசேயை நோக்கி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ர்களுடைய பேர்களின் இலக்கத்திற்குத்தக்கதாய் தேசம் இவர்களுக்குச் சுதந்தரமாகப் பங்கிடப்பட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வர்களுடைய பேர்களின் இலக்கத்திற்குத்தக்கதாய் தேசம் இவர்களுக்குச் சுதந்தரமாகப் பங்கிடப்படவேண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ேகம்பேருக்கு அதிக சுதந்திரமும் கொஞ்சம்பேருக்கு கொஞ்ச சுதந்தரமும் கொடுப்பாயாக; அவர்களில் எண்ணப்பட்ட இலக்கத்திற்குத் தக்கதாக அவரவர்களுக்குச் சுதந்திரம் கொடுக்கப்பட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ஆனாலும் சீட்டுப்போட்டு, தேசத்தைப் பங்கிடவேண்டும்; தங்கள் பிதாக்களுடைய கோத்திரங்களுக்குரிய நாமங்களின்படியே சுதந்தரித்துக்கொள்ளக்கட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ஆனாலும் சீட்டுப்போட்டு, தேசத்தைப் பங்கிடவேண்டும்; தங்கள் பிதாக்களுடைய கோத்திரங்களுக்குரிய நாமங்களின்படியே சுதந்தரித்துக்கொள்ளக்கட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நேகம்பேர்களாயினும் கொஞ்சம்பேர்களாயினும் சீட்டு விழுந்தபடியே அவரவர்களுடைய சுதந்தரங்கள் பங்கிடப்படவேண்டு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எண்ணப்பட்ட லேவியரின் குடும்பங்களாவன: கெர்சோனின் சந்ததியான கெர்சோனியரின் குடும்பமும், கோகாத்தின் சந்ததியான கோகாத்தியரின் குடும்பமும், மெராரியின் சந்ததியான மெராரியரின் குடும்பமும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எண்ணப்பட்ட லேவியரின் குடும்பங்களாவன: கெர்சோனின் சந்ததியான கெர்சோனியரின் குடும்பமும், கோகாத்தின் சந்ததியான கோகாத்தியரின் குடும்பமும், மெராரியின் சந்ததியான மெராரியரின் குடும்பமும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லேவியின் மற்றக் குடும்பங்களாகிய லிப்னீயரின் குடும்பமும், எப்ரோனியரின் குடும்பமும், மகலியரின் குடும்பமும், மூசியரின் குடும்பமும், கோராகியரின் குடும்பமுமே. கோகாத் அம்ராமைப் பெற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லேவியின் மற்றக் குடும்பங்களாகிய லிப்னீயரின் குடும்பமும், எப்ரோனியரின் குடும்பமும், மகலியரின் குடும்பமும், மூசியரின் குடும்பமும், கோராகியரின் குடும்பமுமே. கோகாத் அம்ராமைப் பெற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ம்ராமுடைய மனைவிக்கு யோகெபேத் என்று பேர்; அவள் எகிப்திலே லேவிக்குப் பிறந்த குமாரத்தி; அவள் அம்ராமுக்கு ஆரோனையும் மோசேயையும் அவர்கள் சகோதரியான மிரியாமையும் பெற்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ம்ராமுடைய மனைவிக்கு யோகெபேத் என்று பேர்; அவள் எகிப்திலே லேவிக்குப் பிறந்த குமாரத்தி; அவள் அம்ராமுக்கு ஆரோனையும் மோசேயையும் அவர்கள் சகோதரியான மிரியாமையும் பெற்ற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ஆரோனுக்கு நாதாபும் அபியூவும் எலெயாசாரும் இத்தாமாரும் பிற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ே ரூபனியரின் குடும்பங்கள்; அவர்களில் எண்ணப்பட்டவர்கள் நாற்பத்து மூவாயிரத்து எழுநூற்று முப்பதுபே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நாதாபும் அபியூவும் கர்த்தருடைய சந்நிதியில் அந்நிய அக்கினியைக் கொண்டுவந்தபோது, செத்துப்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நாதாபும் அபியூவும் கர்த்தருடைய சந்நிதியில் அந்நிய அக்கினியைக் கொண்டுவந்தபோது, செத்துப்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வர்களில் ஒரு மாதத்து ஆண்பிள்ளை முதலாக எண்ணப்பட்டவர்கள் இருபத்து மூவாயிரம்பேர்; இஸ்ரவேல் புத்திரரின் நடுவே அவர்களுக்குச் சுதந்தரம் கொடுக்கப்படாதபடியினால், அவர்கள் இஸ்ரவேல் புத்திரரின் இலக்கத்திற்கு உட்படவ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வர்களில் ஒரு மாதத்து ஆண்பிள்ளை முதலாக எண்ணப்பட்டவர்கள் இருபத்து மூவாயிரம்பேர்; இஸ்ரவேல் புத்திரரின் நடுவே அவர்களுக்குச் சுதந்தரம் கொடுக்கப்படாதபடியினால், அவர்கள் இஸ்ரவேல் புத்திரரின் இலக்கத்திற்கு உட்படவ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ல்லூவின் குமாரன் எலியாப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மோசேயும் ஆசாரியனாகிய எலெயாசரும் எரிகோவின் அருகேயிருக்கும் யோர்தானுக்கு இப்பாலே மோவாபின் சமனான வெளிகளில் இஸ்ரவேல் புத்திரரை எண்ணுகிறபோது இருந்தவர்கள் இவர்கள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மோசேயும் ஆசாரியனாகிய எலெயாசரும் எரிகோவின் அருகேயிருக்கும் யோர்தானுக்கு இப்பாலே மோவாபின் சமனான வெளிகளில் இஸ்ரவேல் புத்திரரை எண்ணுகிறபோது இருந்தவர்கள் இவர்களே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முன்பு மோசேயும் ஆசாரியனாகிய ஆரோனும் சீனாய் வனாந்தரத்தில் இஸ்ரவேல் புத்திரரை எண்ணும்போது இருந்தவர்களில் ஒருவரும் இவர்களுக்குள் இ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முன்பு மோசேயும் ஆசாரியனாகிய ஆரோனும் சீனாய் வனாந்தரத்தில் இஸ்ரவேல் புத்திரரை எண்ணும்போது இருந்தவர்களில் ஒருவரும் இவர்களுக்குள் இ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ியாபின் குமாரர் நேமுவேல், தாத்தான், அபிராம் என்பவர்கள்; இந்தத் தாத்தான் அபிராம் என்பவர்களே சபையில் பேர்பெற்றவர்களாயிருந்து, கர்த்தருக்கு விரோதமாகப் போராட்டம் பண்ணி, கோராகின் கூட்டாளிகளாகி, மோசேக்கும் ஆரோனுக்கும் விரோதமாக விவாதம்பண்ணினவ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ியாபின் குமாரர் நேமுவேல், தாத்தான், அபிராம் என்பவர்கள்; இந்தத் தாத்தான் அபிராம் என்பவர்களே சபையில் பேர்பெற்றவர்களாயிருந்து, கர்த்தருக்கு விரோதமாகப் போராட்டம் பண்ணி, கோராகின் கூட்டாளிகளாகி, மோசேக்கும் ஆரோனுக்கும் விரோதமாக விவாதம்பண்ணினவ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வனாந்தரத்தில் சாகவே சாவார்கள் என்று கர்த்தர் அவர்களைக் குறித்துச் சொல்லியிருந்தார்; எப்புன்னேயின் குமாரனாகிய காலேபும் நூனின் குமாரனாகிய யோசுவாவும் தவிர, வேறொருவரும் அவர்களில் மீதியாயிருக்கவ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வனாந்தரத்தில் சாகவே சாவார்கள் என்று கர்த்தர் அவர்களைக் குறித்துச் சொல்லியிருந்தார்; எப்புன்னேயின் குமாரனாகிய காலேபும் நூனின் குமாரனாகிய யோசுவாவும் தவிர, வேறொருவரும் அவர்களில் மீதியாயிருக்க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 தன் வாயைத் திறந்து, அவர்களையும் கோராகையும் விழுங்கினதினாலும், அக்கினி இருநூற்று ஐம்பது பேரைப் பட்சித்ததினாலும், அந்தக் கூட்டத்தார் செத்து, ஒரு அடையாளமா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 தன் வாயைத் திறந்து, அவர்களையும் கோராகையும் விழுங்கினதினாலும், அக்கினி இருநூற்று ஐம்பது பேரைப் பட்சித்ததினாலும், அந்தக் கூட்டத்தார் செத்து, ஒரு அடையாளமா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ோராகின் குமாரரோ சாகவ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ியோனுடைய குமாரரின் குடும்பங்களாவன: நேமுவேலின் சந்ததியான நேமுவேலரின் குடும்பமும், யாமினின் சந்ததியான யாமினியரின் குடும்பமும், யாகீனின் சந்ததியான யாகீனியரின் குடும்பம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மியோனுடைய குமாரரின் குடும்பங்களாவன: நேமுவேலின் சந்ததியான நேமுவேலரின் குடும்பமும், யாமினின் சந்ததியான யாமினியரின் குடும்பமும், யாகீனின் சந்ததியான யாகீனியரின் குடும்பம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ேராகின் சந்ததியான சேராகியரின் குடும்பமும், சவுலின் சந்ததியான சவுலியரின் குடும்பமும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களே சிமியோனியரின் குடும்பங்கள்; அவர்கள் இருபத்தீராயிரத்து இருநூறுபே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த்துடைய குமாரரின் குடும்பங்களாவன: சிப்போனின் சந்ததியான சிப்போனியரின் குடும்பமும், ஆகியின் சந்ததியான ஆகியரின் குடும்பமும், சூனியின் சந்ததியான் சூனியரின் குடும்பம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த்துடைய குமாரரின் குடும்பங்களாவன: சிப்போனின் சந்ததியான சிப்போனியரின் குடும்பமும், ஆகியின் சந்ததியான ஆகியரின் குடும்பமும், சூனியின் சந்ததியான் சூனியரின் குடும்பமும்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ஸ்னியின் சந்ததியான ஒஸ்னியரின் குடும்பமும், ஏரியின் சந்ததியான ஏரியரின் குடும்பமும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ரோதின் சந்ததியான ஆரோதியரின் குடும்பமும், அரேலியின் சந்ததியான அரேலியரின் குடும்பமுமே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ே காத் புத்திரரின் குடும்பங்கள்; அவர்களில் எண்ணப்பட்டவர்கள் நாற்பதினாயிரத்து ஐந்நூறுபே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ின் குமாரர் ஏர் ஓனான் என்பவர்கள்; ஏரும் ஓனானும் கானான் தேசத்தில் செத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டைய மற்றக் குமாரரின் குடும்பங்களாவன: சேலாவின் சந்ததியான சேலாவியரின் குடும்பமும், பாரேசின் சந்ததியான பாரேசியரின் குடும்பமும், சேராவின் சந்ததியான சேராவியரின் குடும்பமுமே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டைய மற்றக் குமாரரின் குடும்பங்களாவன: சேலாவின் சந்ததியான சேலாவியரின் குடும்பமும், பாரேசின் சந்ததியான பாரேசியரின் குடும்பமும், சேராவின் சந்ததியான சேராவியரின் குடும்பமுமே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ரேசுடைய குமாரரின் குடும்பங்களாவன: எஸ்ரோனின் சந்ததியான எஸ்ரோனியரின் குடும்பமும், ஆமூலின் சந்ததியான ஆமூலியரின் குடும்பமுமே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களே யூதாவின் குடும்பங்கள்; அவர்களில் எண்ணப்பட்டவர்கள் எழுபத்தாறாயிரத்து ஐந்நூறுபே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சக்காருடைய குமாரரின் குடும்பங்களாவன: தோலாவின் சந்ததியான தோலாவியரின் குடும்பமும், பூவாவின் சந்ததியான பூவாவியரின் குடும்பமும்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சூபின் சந்ததியான யாசூபியரின் குடும்பமும், சிம்ரோனின் சந்ததியான சிம்ரோனியரின் குடும்பமுமே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ைகளே இசக்காரின் குடும்பங்கள்; அவர்களில் எண்ணப்பட்டவர்கள் அறுபத்து நாலாயிரத்து முந்நூறுபே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ெபுலோனுடைய குமாரரின் குடும்பங்களாவன: சேரேத்தின் சந்ததியான சேரேத்தியரின் குடும்பமும், ஏலோனின் சந்ததியான ஏலோனியரின் குடும்பமும், யாலேயேலின் சந்ததியான யாலேயேலியரின் குடும்பமுமே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ெபுலோனுடைய குமாரரின் குடும்பங்களாவன: சேரேத்தின் சந்ததியான சேரேத்தியரின் குடும்பமும், ஏலோனின் சந்ததியான ஏலோனியரின் குடும்பமும், யாலேயேலின் சந்ததியான யாலேயேலியரின் குடும்பமுமே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ைகளே செபுலோனியரின் குடும்பங்கள்; அவர்களில் எண்ணப்பட்டவர்கள் அறுபதினாயிரத்து ஐந்நூறுபே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ேப்புடைய குமாரரான மனாசே எப்பிராயீம் என்பவர்களின் குடும்பங்களாவன: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ேப்புடைய குமாரரான மனாசே எப்பிராயீம் என்பவர்களின் குடும்பங்களாவன: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ாசேயினுடைய குமாரரின் குடும்பங்கள்: மாகீரின் சந்ததியான மாகீரியரின் குடும்பமும், மாகீர் பெற்ற கிலெயாதின் சந்ததியான கிலெயாதியரின் குடும்பமும்,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ாசேயினுடைய குமாரரின் குடும்பங்கள்: மாகீரின் சந்ததியான மாகீரியரின் குடும்பமும், மாகீர் பெற்ற கிலெயாதின் சந்ததியான கிலெயாதியரின் குடும்பமும்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ிலெயாத் பெற்ற ஈயேசேரின் சந்ததியான ஈயேசேயரின் குடும்பமும், ஏலேக்கின் சந்ததியான ஏலேக்கியரின் குடும்பமும்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ஸ்ரியேலின் சந்ததியான அஸ்ரியேலரின் குடும்பமும், சேகேமின் சந்ததியான சேகேமியரின் குடும்பமும்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ெமீதாவின் சந்ததியான செமீதாவியரின் குடும்பமும், ஏப்பேரின் சந்ததியான ஏப்பேரியரின் குடும்பமுமே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ஏப்பேரின் குமாரனான செலொப்பியாத்திற்குக் குமாரர் இல்லாமல் இருந்தார்கள், குமாரத்திகள் மாத்திரம் இருந்தார்கள்; இவர்கள் நாமங்கள் மக்லாள், நோவாள், ஒக்லாள், மில்காள், திர்சாள் என்பவை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ஏப்பேரின் குமாரனான செலொப்பியாத்திற்குக் குமாரர் இல்லாமல் இருந்தார்கள், குமாரத்திகள் மாத்திரம் இருந்தார்கள்; இவர்கள் நாமங்கள் மக்லாள், நோவாள், ஒக்லாள், மில்காள், திர்சாள் என்பவை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ே மனாசேயின் குடும்பங்கள்; அவர்களில் எண்ணப்பட்டவர்கள் ஐம்பத்தீராயிரத்து எழுநூறுபே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ே மனாசேயின் குடும்பங்கள்; அவர்களில் எண்ணப்பட்டவர்கள் ஐம்பத்தீராயிரத்து எழுநூறுபே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াংঘাতিক অসুস্থতার পরে, প্রভু মোশি এবং যাজক হারোণের পুত্র ইলিয়াসরের সঙ্গে কথা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ইফ্রয়িমের পরিবারগোষ্ঠীর অন্তর্ভুক্ত পরিবারগুলো ছিল:শূথলহ হতে শূথলহীয় পরিবার| বেখর হতে বেখর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| তহন হতে তহনীয়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বললেন, “ইস্রায়েলের লোকদের গণনা কর| 20 বছর অথবা তার বেশী বয়স্ক সকল পুরুষের সংখ্যা গণনা 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দের পরিবার অনুযায়ীতালিকাভুক্ত করো| এই পুরুষরা ইস্রায়েলের সেনাবাহিনীতে সেব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গ্যতাসম্পন্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শূথলহের পরিবার থেকে এরণ এসেছিল আর এরণ থেকে এসেছিল এরণ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সময় লোকরা মোয়াবের যর্দন উপত্যকায শিবির স্থাপন করেছিল| এই স্থানটি ছিল যিরীহোর অপর পারে যর্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দীর কাছে| সুতরাং মোশি এবং যাজক ইলিয়াসর লোকদের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ঐ পরিবারগুলো ছিল ইফ্রয়িম পরিবারগোষ্ঠীর অন্তর্ভুক্ত| সেখানে মোট 32,500 জন পুরুষ ছিলেন|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সকলেই ছিলেন ষোষেফের পরিবারগোষ্ঠীর অন্তর্ভু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বিন্যামীনের পরিবারগোষ্ঠীর অন্তর্ভুক্ত পরিবারগুলি ছিল:বেলা হতে বেলাযীয় পরিবার|অস্বেল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েলীয় পরিবার|অহীরাম হতে অহীরামীয়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তোমরা অবশ্যই 20 বছর অথবা তার বেশী বয়স্ক পুরুষদের সংখ্যা গণনা করবে| মিশর দেশ থেকে বেরিয়ে আস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প্রভু মোশিকে এবং ইস্রায়েলের লোকদের যেভাবে আজ্ঞা করেছিলেন, সেভাবেই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শূফম থেকে শূফমীয পরিবার| হূফম থেকে হূফম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সব লোকরা ছিল রূবেণের পরিবারের অন্তর্ভূক্ত| (রূবেণ ছিলেন ইস্রায়েলের প্রথমজাত পুত্র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ুলো ছিল:হনোক হতে হনোকীয পরিবার| পল্লু হতে পল্লুয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বেলার পরিবারগুলি ছিল: অর্দ হতে অর্দীয় পরিবার| নামান থেকে নামানীয়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িষ্রোণ হতে হিষ্রোণীয পরিবার| কর্ম্মি হতে র্কম্ম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ঐ পরিবারগুলি সবাই ছিল বিন্যামীন পরিবারগোষ্ঠীর অন্তর্ভুক্ত| সেখানে পুরুষদের মোট সংখ্যা ছিল 45,6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দানের পরিবারগোষ্ঠীর অন্তর্ভুক্ত পরিবারগুলো ছিল:শূহম হতে শূহমীয গোষ্ঠী|ঐ পরিবারগোষ্ঠীটি ছিল দ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র অন্তর্ভু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শূহনীয পরিবারগোষ্ঠীতে অনেক পরিবার ছিল| সেখানে পুরুষদের মোট সংখ্যা ছিল 64,4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আশেরের পরিবারগোষ্ঠীর অন্তর্ভুক্ত পরিবারগুলি ছিল: য়িম্ন হতে য়িম্নীয পরিবার| য়িস্বি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িস্বীয পরিবার| বরিয হতে বরিয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বরিয়র পরিবারগুলি ছিল:হেবর হতে হেবরীয় পরিবার| মল্কীয়েল হতে মল্কীয়েলীয়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(আশেরের সারহ নামের এক কন্যাও ছি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ঐ পরিবারগুলি ছিল আশেরের পরিবারগোষ্ঠীর অন্তর্ভুক্ত| সেখানে পুরুষদের মোট সংখ্যা ছিল 53,4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নপ্তালি পরিবারগোষ্ঠীর অন্তর্ভুক্ত পরিবারগুলি ছিল: যহসীয়েল হতে যহসীয়েলীয় পরিবার| গুনি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ন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যেত্‌সর হতে যেত্‌সরীয় পরিবার| শিল্লেম হতে শিল্লেমীয়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ঐ পরিবারগুলো নপ্তালির পরিবারগোষ্ঠীর অন্তর্ভুক্ত ছিল| সেখানে পুরুষদের মোট সংখ্যা ছিল 45,5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সুতরাং ইস্রায়েলীয় পুরুষদের মোট সংখ্যা ছিল 6,01,73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“দেশ ভাগ করা হবে এবং এই লোকদের সেগুলো দেওয়া হবে| প্রত্যেক পরিবারগোষ্ঠী তাদের সংখ্যা অনুসারে জ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বড় পরিবার বেশী জমি পাবে এবং ছোট পরিবার কম জমি পাবে| যার যত লোক তাকে ততটা অধিকার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কিন্তু কোন পরিবার জমির কোন অংশ পাবে সেটি ঠিক করার জন্যে তুমি অবশ্যই ঘুঁটি চালবে| প্রত্য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 তার অংশের যে জমি পাবে, সেই জমিকে সেই পরিবারগোষ্ঠীর নাম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জমি বড় বা ছোট যাম্প হোক না কেন তুমি সিদ্ধান্ত নেওয়ার জন্য ঘুঁটি চা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তারা লেবীয় গোষ্ঠীকেও গণনা করেছিল| লেবীয় পরিবারগোষ্ঠীর অন্তর্ভুক্ত পরিবারগুলি হল:গের্শোন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র্শোনীয় পরিবার| কহাত্‌ হতে কহাতীয় পরিবার| মরারি হতে মরারীয়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এই পরিবারগুলোও লেবীয় পরিবারের অন্তর্ভুক্ত:লিব্নীয় পরিবার|হিব্রোনীয় পরিবার|মহল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|মূশীয় পরিবার|কোরহীয় পরিবার|অম্রাম ছিলেন কহাত্‌ পরিবারের অন্তর্ভ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অম্রামের স্ত্রীর নাম ছিল য়োকেবদ| তিনি নিজেও ছিলেন লেবীয় পরিবারগোষ্ঠীর অন্তর্ভুক্ত| তার জন্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মিশরে| অম্রাম এবং য়োকেবদের দুই পুত্র ছিল হারোণ এবং মোশি| তাদের মরিয়ম নামে একটি কন্যাও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হারোণ ছিলেন নাদব, অবীহূ, ইলিয়াসর এবং ঈথামরের পি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ঐ পরিবারগুলো ছিল রূবেণের পরিবারগোষ্ঠীর অন্তর্ভুক্ত| সেখানে মোট 43,730 জন পুরুষ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কিন্তু নাদব এবং অবীহূ মারা গিয়েছিলেন কারণ তারা প্রভুকে যে ধরণের আগুন দিয়ে নৈবেদ্য প্র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 তা করা বারণ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লেবীয় পরিবারগোষ্ঠীর পুরুষদের মোট সংখ্যা ছিল 23,000 জন| কিন্তু ইস্রায়েলের অন্যান্য লোক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দের গণনা করা হয় নি| প্রভু অন্যান্য লোকদের যে জমি দিয়েছিলেন তার কোনো অংশ তাঁরা পা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ল্লুর পুত্র ছিলেন ইলীয়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মোয়াবের যর্দন উপত্যকায থাকাকালীন মোশি এবং যাজক ইলিয়াসর ইস্রায়েলের লোকদের গণনা করেছিলেন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টি ছিল যিরীহোর অপর পারে যর্দন নদীর কা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কিন্তু বহুবছর আগে সীনয় মরুভূমিতে মোশি এবং যাজক হারোণ যখন ইস্রায়েলের সমস্ত লোকদের গণনা কর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যারা গণিত হয়েছিল তাদের একজনও এর মধ্যে ছিল না| ঐ সব লোকদের আর কেউই জীবিত ছি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লীয়াবের তিন পুত্র নমূযেল, দাথন এবং অবীরাম| দাথন এবং অবীরাম ছিলেন সেই দুজন নেতা, যারা মোশ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োণের বিরোধিতা করেছিলেন| কোরহ যখন প্রভুর বিরুদ্ধে গিয়েছিলেন সে সময় তারা কোরহকে অনুসরণ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কেন? কারণ প্রভু ইস্রায়েলের ঐ সমস্ত লোকদের বিষয়ে বলেছিলেন যে, তারা সকলেই মরুভূমিতে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দুজন ব্যক্তি বেঁচে ছিলেন| তারা হলেন যিফুন্নির পুত্র কালেব এবং নূনের পুত্র যিহোশূ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সময় পৃথিবীর মাটি বিদীর্ণ হয়ে কোরহ ও তার অনুসরণকারীদের গ্রাস করেছিল| এবং 250 জন পুরুষ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 সেটি ইস্রায়েলের লোকদের প্রতি একটি সতর্কবাণী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কোরহের সন্তানরা মারা যা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পরিবারগুলি হল শিমিযোনের পরিবারগোষ্ঠীর অন্তর্ভুক্ত:নমূযেল হতে নমূযেলীয পরিবার|যামীন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মীনীয পরিবার| যাখীন হতে যাখীন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রহ হতে সেরহীয পরিবার| শৌল হতে শৌল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ঐ পরিবারগুলি ছিল শিমিযোনের পরিবারগোষ্ঠীর অন্তর্ভুক্ত| সেখানে মোট 22,200 জন পুরুষ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পরিবারগুলো হল গাদের পরিবারগোষ্ঠীর অন্তর্ভুক্ত:সিফোন হতে সিফোনীয পরিবার| হগি হতে হগ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ূনি হতে শূন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ওষ্ণি হতে ওষ্ণীয পরিবার| এরি হতে এর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রোদ হতে আরোদীয পরিবার| অরোলি হতে অরেল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ঐ পরিবারগুলি ছিল গাদের পরিবারগোষ্ঠীর অন্তর্ভুক্ত| সেখানে মোট 40,500 জন পুরুষ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ই পরিবারগুলি ছিল যিহূদার পরিবারগোষ্ঠীর অন্তর্ভুক্ত:শেলা হতে শেলায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েরস হতে পেরসীয পরিবার|সেরহ হতে সেরহীয পরিবার| যিহূদার পুত্রদের মধ্যে দুজন, এর এবং ওনন কনান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পরিবারগুলো হল পেরসের বংশধর:হিষ্রোণ হতে হিষ্রোণীয পরিবার| হামুল হতে হামুল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ঐ পরিবারগুলি ছিল যিহূদার পরিবারগোষ্ঠীর অন্তর্ভুক্ত| সেখানে পুরুষদের মোট সংখ্যা ছিল 76,5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ইষাখরের পরিবারগোষ্ঠীর অন্তর্ভুক্ত পরিবারগুলো ছিল:তোলয হতে তোলযীয পরিবার| পূয হতে পূন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াশূর হতে যাশূরীয পরিবার| শিম্রোণ হতে শিম্রোন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ঐ পরিবারগুলি ইষাখরের পরিবারগোষ্ঠীর অন্তর্ভুক্ত ছিল| সেখানে পুরুষদের মোট সংখ্যা ছিল 64,3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সবূলূনের পরিবারগোষ্ঠীর অন্তর্ভুক্ত পরিবারগুলি ছিল:সেরদ হতে সেরদীয পরিবার|এলোন হতে এলোনী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|য়হলেল হতে য়হলেল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ঐ পরিবারগুলি ছিল সবূলূনের পরিবারগোষ্ঠীর অন্তর্ভুক্ত| সেখানে পুরুষদের মোট সংখ্যা ছিল 60,500 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়োষেফের দুই পুত্রছিল মনঃশি এবং ইফ্রয়িম| প্রত্যেক পুত্রই তাদের নিজেদের পরিবারদের নিয়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ষ্ঠী হয়ে উঠ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নঃশি পরিবারগুলি ছিল:মাখীর হতে মাখীরীয পরিবার| (মাখীর ছিলেন গিলিয়দের পিতা|)গিলিয়দ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লিয়দ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গিলিয়দের পরিবারগুলো ছিল: ঈযেষর হতে ঈযেষরীয পরিবার| হেলক হতে হেলক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অস্রীযেল হতে অস্রীযেলীয পরিবার| শেখম হতে শেখম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শিমীদা হতে শিমীদায়ীয পরিবার| হেফর হতে হেফরীয পরিবা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লফাদ ছিলেন হেফরের পুত্র| কিন্তু তার কোনো পুত্র ছিল না| কেবল কন্যারা ছিল| তার কন্যাদের নাম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লা, নোয়া, হগ্লা, মিল্কা এবং তির্স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ঐ পরিবারগুলোর সবগুলোই ছিল মনঃশি পরিবারগোষ্ঠীর অন্তর্ভুক্ত| সেখানে পুরুষদের মোট সংখ্যা ছিল 52,7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2026-10-21T04:46:24Z</dcterms:created>
  <dcterms:modified xsi:type="dcterms:W3CDTF">2026-10-21T04:46:24Z</dcterms:modified>
  <dc:title>গণনা পুস্তক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