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வத்தோடே பாவத்தைக் கூட்டும்படி, என்னை அல்லாமல் ஆலோசனைபண்ணி, என் ஆவியை அல்லாமல் தங்களை மூடிக்கொள்ளப் பார்க்கிறவர்கள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ாக்கைக் கேளாமல் பார்வோனின் பெலத்தினாலே பெலக்கவும், எகிப்தின் நிழலிலே ஒதுங்கவும் வேண்டும் என்று எகிப்துக்குப் போகிறவர்களுமாகிய முரட்டாட்டமுள்ள புத்திரருக்கு ஐயோ!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ுடைய பெலன் உங்களுக்கு வெட்கமாகவும் எகிப்தினுடைய நிழலொதுக்கு உங்களுக்கு இலச்சையாகவும் இ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ிரபுக்கள் சோவானிலே போய் அவர்கள் ஸ்தானாபதிகள் ஆனேஸ்மட்டும் சேர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தங்கள் காயத்துக்கும் பிரயோஜனத்துக்கும் உதவாமல், வெட்கத்துக்கும் நிந்தைக்குமே உதவும் ஜனத்தினாலே யாவரும் வெட்கப்ப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ெற்கேபோகிற மிருகஜீவன்களின் பாரம். துஷ்டசிங்கமும், கிழச்சிங்கமும், விரியனும், பறக்கிற கொள்ளிவாய்ச்சர்ப்பமும் வருகிறதும், நெருக்கமும் இடுக்கமும் அடைவிக்கிறதுமான தேசத்துக்கு, அவர்கள் கழுதை மறிகளுடைய முதுகின்மேல் தங்கள் ஆஸ்திகளையும், ஒட்டகங்களுடைய முதுகின்மேல் தங்கள் பொக்கிஷகளையும், தங்களுக்கு உதவாத ஜனத்தண்டைக்கு ஏற்றிக்கொண்டுபோ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கிப்தியர் சகாயம்பண்ணுவது வியர்த்தமும் வீணுமாம்; ஆகையால், சும்மாயிருப்பதே அவர்களுக்குப் பெலன் என்று அதற்காகக் கூற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நீ போய், இது பிற்காலத்துக்கு என்றென்றைக்கும் இருக்கும்படி, இதை அவர்களுக்கு முன்பாக ஒரு பலகையில் எழுதி, ஒரு புஸ்தகத்தில் வர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ர்கள் கலகமுள்ள ஜனங்களும், பொய்பேசுகிற பிள்ளைகளும், கர்த்தருடைய வேதத்தைக் கேட்க மனதில்லாத புத்திரருமாய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ரிசனக்காரரை நோக்கி: தரிசனங் காணவேண்டாம் என்றும், ஞானதிருஷ்டிக்காரரை நோக்கி: யதார்த்தமாய் எங்களுக்குத் தரிசனஞ்சொல்லாமல் எங்களுக்கு இதமான சொற்களை உரைத்து, மாயமானவைகளைத் திருஷ்டியுங்கள் என்ற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வழியை விட்டு, பாதையினின்று விலகி, இஸ்ரவேலின் பரிசுத்தரை எங்கள் முன்பாக இராமல் ஓயப்பண்ணுங்கள் என்றும் சொல்ல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இந்த வார்த்தையை வெறுத்து, இடுக்கமும் தாறுமாறும் செய்கிறதை நம்பி, அதைச் சார்ந்துகொள்ளுகிறபடிய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 அக்கிரமம் உங்களுக்கு உயர்த்த சுவரில் விழப் பிதுங்கிநிற்கிறதும், திடீரென்று சடிதியாய் இடியப் போகிறதுமான வெடிப்பைப்போல இருக்கும் என்று இஸ்ரவேலின் பரிசு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தப்பவிடாமல் உடையும்படி குயக்கலத்தை நொறுக்குவதுபோல அவர்களை நொறுக்குவார்; அடுப்பிலே நெருப்பு எடுக்கிறதற்கும், குளத்திலே தண்ணீர் மொள்ளுகிறதற்கும் நொறுங்கின துண்டுகளில், ஒரு ஓடாகிலும் அகப்படாதே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மனந்திரும்பி அமர்ந்திருந்தால் இரட்சிக்கப்படுவீர்கள்; அமரிக்கையும் நம்பிக்கையுமே உங்கள் பெலனாயிருக்கும் என்று இஸ்ரவேலின் பரிசுத்தராயிருக்கிற கர்த்தராகிய தேவன் சொல்லுகிறார்; நீங்களோ அப்படிச் செய்ய மனதாயிராமல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ல்ல, குதிரைகளின்மேல் ஏறி ஓடிப்போவோம் என்கிறீர்கள்; அப்படியே ஓடிப்போவீர்கள், வேகமான வாகனங்களின்மேல் ஏறிப்போவோம் என்கிறீர்கள்; அப்படியே உங்களைத் துரத்துகிறவர்கள் வேகமாய்த்துரத்த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மலையுச்சியின்மேல் ஒரு கம்பத்தைப்போலவும், மேட்டின்மேல் ஒரு காடியைப்போலவும் மீந்திருக்குமட்டாக, ஒருவன் பயமுறுத்த ஆயிரம்பேரும், ஐந்துபேர் பயமுறுத்த நீங்கள் அனைவரும் ஓடிப்போவ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ங்களுக்கு இரங்கும்படி கர்த்தர் காத்திருப்பார், உங்கள்மேல் மனதுருகும்படி எழுந்திருப்பார்; கர்த்தர் நீதிசெய்கிற தேவன்; அவருக்குக் காத்திருக்கிற அனைவரும் பாக்கியவான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ீயோனைச் சேர்ந்த ஜனங்கள் எருசலேமில் வாசமாயிருப்பார்கள்; இனி நீ அழுதுகொண்டிராய்; உன் கூப்பிடுதலின் சத்தத்துக்கு அவர் உருக்கமாய் இரங்கி அதைக் கேட்டவுடனே உனக்கு மறுஉத்தரவு அருள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ர் உங்களுக்குத் துன்பத்தின் அப்பத்தையும், உபத்திரவத்தின் தண்ணீரையும் கொடுத்தாலும், உன் போதகர்கள் இனி ஒருபோதும் மறைந்திருக்கமாட்டார்கள்; உன் கண்கள் உன் போதகர்களைக் காண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வலதுபுறமாய்ச் சாயும்போதும், இடதுபுறமாய்ச் சாயும்போதும்: வழி இதுவே, இதிலே நடவுங்கள் என்று உங்களுக்குப் பின்னாலே சொல்லும் வார்த்தையை உங்கள் காதுகள் கேட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ுரூபங்களை மூடிய வெள்ளித்தகட்டையும், உன் விக்கிரகங்களின் பொன் ஆடையாபரணத்தையும் தீட்டாக எண்ணி, அவைகளைத் தீட்டுப்பட்ட வஸ்திரம்போல எறிந்துவிட்டு, அதைச் சீ! போ என்ப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ீ நிலத்தில் விதைக்கும் உன் விதைக்கு அவர் மழையையும், நிலத்தின் பலனாகிய ஆகாரத்தையும் தருவார்; அது கொழுமையும் புஷ்டியுமாய் இருக்கும்; அக்காலத்திலே உன் ஆடுமாடுகள் விஸ்தாரமான மேய்ச்சலுள்ள ஸ்தலத்திலே மேய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லத்தை உழுகிற எருதுகளும் கழுதைமறிகளும், முறத்தினாலும் தூற்றுக்கூடையினாலும் தூற்றப்பட்ட ருசியுள்ள கப்பிகளைத் தின்ன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ோபுரங்கள் விழுகிற மகா சங்காரத்தின் நாளிலே உயரமான சகல மலைகளின்மேலும், உயரமான சகலமேடுகளின்மேலும் ஆறுகளும் வாய்க்கால்களும் உண்டா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தமது ஜனத்தின் முறிவைக் கட்டி, அதின் அடிக்காயத்தைக் குணமாக்கும் நாளிலே, சந்திரனுடைய வெளிச்சம் சூரியனுடைய வெளிச்சத்தைப்போலவும், சூரியனுடைய வெளிச்சம் ஏழத்தனையாய் ஏழு பகலின் வெளிச்சத்தைப்போலவும் இ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கர்த்தருடைய நாமம் தூரத்திலிருந்து வரும்; அவருடைய கோபம் எரிகிறதும் கனன்று புகைகிறதுமாயிருக்கும்; அவருடைய உதடுகள் சினத்தால் நிறைந்து, அவருடைய நாவு பட்சிக்கிற அக்கினிபோல இருக்க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சம் என்னும் சல்லடையிலே ஜாதிகளை அரிக்கும்படிக்கு அவர் ஊதும் சுவாசம் கழுத்துமட்டும் எட்டுகிற ஆற்றுவெள்ளத்தைப்போலவும், ஜனங்களுடைய வாயிலேபோட்டு அலைக்கழிக்கிற கடிவாளத்தைப்போலவும் இ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ண்டிகை ஆசரிக்கப்படும் இராத்திரியிலே பாடுகிறதுபோலப் பாடுவீர்கள்; கர்த்தருடைய பர்வதமாகிய இஸ்ரவேலின் கன்மலையண்டைக்குப்போக நாகசுரத்தோடே நடந்துவருகிறபோது மகிழுகிறதுபோல மகிழ்வ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கத்துவமானவர்; தமது சத்தத்தைக் கேட்கப்பண்ணி, உக்கிர கோபத்தினாலும், பட்சிக்கிற அக்கினிஜுவாலையினாலும், இடி பெருவெள்ளம் கல்மழையினாலும், தமது புயத்தின் வல்லமையைக் காண்பிப்ப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தண்டாயுதத்தினால் அடித்த அசீரியன் கர்த்தருடைய சத்தத்தினாலே நொறுங்குண்டுபோவ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அவன்மேல் சுமத்தும் ஆக்கினைத்தண்டம் செல்லுமிடமெங்கும் மேளங்களும் வீணைகளும் அதினுடன் போகும்; கொடிய யுத்தங்களினால் அவனை எதிர்த்து யுத்தஞ்செய்வ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ோப்பேத் ஏற்கனவே ஏற்படுத்தப்பட்டது; ராஜாவுக்கு அது ஆயத்தப்படுத்தப்பட்டது; அதை ஆழமும் விசாலமுமாக்கினார்; வேகும்படி அக்கினியும் மிகுந்த விறகுமுண்டு; கர்த்தரின் சுவாசம் கந்தகத் தீயைப்போல அதைக் கொள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వాక్కు ఇదే లోబడని పిల్లలకు శ్రమ పాపమునకు పాపము కూర్చుకొనునట్లుగా వారు నన్ను అడుగ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నచేయుదురు నా ఆత్మ నియమింపని సంధిచేసి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నా నోటి మాట విచారణచేయక ఫరోబలముచేత తమ్మును తాము బలపరచుకొనుటకు ఐగుప్తునీడను శరణుజొచ్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నకు ప్రయా ణ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ఫరోవలన కలుగు బలము మీకు అవమానకరమగును ఐగుప్తునీడను శరణుజొచ్చుటవలన సిగ్గ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ాకోబువారి అధిపతులు సోయనులో కనబడునప్పుడు వారి రాయబారులు హానేసులో ప్రవేశించు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ందరును తమకు అక్కరకు రాక యే సహాయ మునకైనను ఏ ప్రయోజనమునకైనను పనికిరాక సిగ్గును నిందయు కలుగజేయ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 విషయమై సిగ్గు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క్షిణ దేశములోనున్న క్రూరమృగములను గూర్చిన దేవోక్తి సింహీ సింహములును పాములును తాపకరమైన మిడునాగ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 మిక్కిలి శ్రమ బాధలుగల దేశముగుండ వారు గాడిదపిల్లల వీపులమీద తమ ఆస్తిని ఒంటెల మూపులమీద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వ్యములను ఎక్కించు కొని తమకు సహాయము చేయలేని జనమునొద్దకు వాటిని తీసికొని 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ఐగుప్తువలని సహాయము పనికిమాలినది,నిష్ప్రయోజన మైనది అందుచేతనుఏమియు చేయక ఊరకుండు గప్పాల మారి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పేరు 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రాబోవు దినములలో చిరకాలమువరకు నిత్యము సాక్ష్యార్థముగా నుండునట్లు నీవు వెళ్లి వారియెదుట పలకమీద ద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 గ్రంథ ములో లిఖింప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రు తిరుగబడు జనులు అబద్ధమాడు పిల్లలు యెహోవా ధర్మశాస్త్రము విననొల్లని పిల్ల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ర్శనము చూడవద్దని దర్శనము చూచువారితో చెప్పు వారును యుక్త వాక్యములను మాతో ప్రవచింపకుడి మృదువ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నే మాతో పలుకుడి మాయాదర్శనములను కన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డ్డము రాకుండుడి త్రోవనుండి తొలగుడి ఇశ్రాయేలు పరిశుద్ధదేవుని సంగతి మా యెదుట ఎత్తకుడి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విష్యద్‌ జ్ఞానులతో పలుకువారున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చేతను ఇశ్రాయేలుయొక్క పరిశుద్ధదేవుడు ఈలాగు సెలవిచ్చుచున్నాడు మీరు ఈ వాక్యమువద్దని త్రోసి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ాత్కార మును కృత్రిమమును నమ్ముకొని అట్టి వాటిని ఆధారము చేసికొంట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ఈ దోషము మీకు ఎత్తయిన గోడ నుండి జోగిపడబోవుచున్న గోడ అండవలె అగును అది ఒక్క క్షణములోనే హఠాత్త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కుమ్మరి కుండ పగులగొట్టబడునట్లు ఆయన ఏమియు విడిచిపెట్టక దాని పగులగొట్టును పొయిలోనుండి నిప్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ుటకు గాని గుంటలోనుండి నీళ్లు తీయుటకు గాని దానిలో ఒక్క పెంకైనను దొరక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్రభువును ఇశ్రాయేలుయొక్క పరిశుద్ధ దేవుడునగు యెహోవా ఈలాగు సెలవిచ్చుచున్నాడు మీరు మరల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కుండుటవలన రక్షింప బడెదరు మీరు ఊరకుండి నమ్ముకొనుటవలన మీకు బల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నను మీరు సమ్మతింపక అట్లు కాదు, మేము గుఱ్ఱములనెక్కి పారిపోవుదుమంటిరి కాగా మీరు పారిపోవల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 మేము వడిగల గుఱ్ఱములను ఎక్కి పోయెదమంటిరే కాగా మిమ్మును తరుమువారు వడిగలవార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రు పర్వతముమీదనుండు కొయ్యవలెను కొండమీదనుండు జెండావలెను అగువరకు ఒకని గద్దింపునకు మీలో వెయ్యి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ిపోయెదరు అయిదుగురి గద్దింపునకు మీరు పారిపోయ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వున మీయందు దయచూపవలెనని యెహోవా ఆలస్యముచేయుచున్నాడు మిమ్మును కరుణింపవలెనని ఆయన నిలువబడి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న్యాయముతీర్చు దేవుడుఆయన నిమిత్తము కనిపెట్టుకొనువారంద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ీయోనులో యెరూషలేములోనే యొక జనము కాపురముండును. జనమా, నీవిక నేమాత్రము కన్నీళ్లు విడువవు ఆయన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 విని నిశ్చయముగా నిన్ను కరు ణించును ఆయన నీ మాట వినగానే నీకు ఉత్తరమి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్రభువు నీకు క్లేషాన్నపానముల నిచ్చును ఇకమీదట నీ బోధకులు దాగియుండరు నీవు కన్నులార నీ బోధక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ెద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ీరు కుడి తట్టయినను ఎడమ తట్టయినను తిరిగినను ఇదే త్రోవ దీనిలో నడువుడి అని నీ వెనుకనుండి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బ్దము నీ చెవులకు వి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చెక్కబడిన మీ వెండి ప్రతిమల కప్పును పోతపోసిన మీ బంగారు విగ్రహముల బట్టలను మీరు అపవిత్రపర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ేయములని వాటిని పారవేయుదురు. లేచిపొమ్మని దానితో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వు నీ భూమిలో విత్తుటకు నీ గింజలకు కావలసిన వాన ఆయన కురిపించును భూమి రాబడియైన ఆహారద్రవ్యమి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విస్తార సార రసములు కలదై యుండును ఆ దినమున నీ పశువులు విశాలమైన గడ్డిబీళ్లలో మ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భూమి సేద్యముచేయు ఎడ్లును లేత గాడిదలును చేట తోను జల్లెడతోను చెరిగి జల్లించి ఉప్పుతో కలిసిన మ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గోపురములు పడు మహా హత్యదినమున ఉన్నతమైన ప్రతి పర్వతముమీదను ఎత్తయిన ప్రతి కొండమీదను వాగ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దులును పార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 తన జనుల గాయము కట్టి వారి దెబ్బను బాగుచేయు దినమున చంద్రుని వెన్నెల సూర్యుని ప్రకాశ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 సూర్యుని ప్రకాశము ఏడు దినముల వెలుగు ఒక దినమున ప్రకాశించినట్ల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దిగో కోపముతో మండుచు దట్టముగా లేచు పొగతో కూడినదై యెహోవా నామము దూరమునుండి వచ్చుచున్నద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వులు ఉగ్రతతో నిండియున్నవి ఆయన నాలుక దహించు అగ్నిజ్వాలవలె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ఆయన ఊపిరి కుతికలలోతు వచ్చు ప్రవాహమైన నదివలె ఉన్నది వ్యర్థమైనవాటిని చెదరగొట్టు జల్లెడతో అది 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ను గాలించును త్రోవ తప్పించు కళ్లెము జనుల దవడలలో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రాత్రియందు పండుగ నాచరించునట్లుగా మీరు సంగీతము పాడుదురు. ఇశ్రాయేలునకు ఆశ్రయదుర్గమైన యెహోవా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్వతమునకు పిల్లనగ్రోవి నాదముతో ప్రయాణము చేయువారికి కలుగునట్టి హృదయసంతోష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ోవా తన ప్రభావముగల స్వరమును విని పించును ప్రచండమైన కోపముతోను దహించు జ్వాలతోను పెళపెళ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లివాన వడగండ్లతోను తన బాహువు వాలుట జనులకు చూ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ెహోవా దండముతో అష్షూరును కొట్టగా అది ఆయన స్వరము విని భీతి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యెహోవా అష్షూరుమీద పడవేయు నియామక దండమువలని ప్రతి దెబ్బ తంబుర సితారాల నాదముతో పడును ఆయన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హువును వానిమీద ఆడించుచు యుద్ధ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ూర్వమునుండి తోపెతు1 సిద్ధపరచబడియున్నది అది మొలెకుదేవతకు సిద్ధపరచబడియున్నది లోతుగాను విశాల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దాని చేసి యున్నాడు అది అగ్నియు విస్తారకాష్ఠములును కలిగియున్నది గంధక ప్రవాహమువలె యెహోవా ఊ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రగులబ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2026-10-20T02:04:17Z</dcterms:created>
  <dcterms:modified xsi:type="dcterms:W3CDTF">2026-10-20T02:04:17Z</dcterms:modified>
  <dc:title>యెషయా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