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7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அல்பா ஒமெக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கழ் உமக்கே எப்போத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க்கமும் முடிவும் ந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ுப் பாத்திரரே – அப்ப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வாழ்வு நான் வாழ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ித்தீரே பிறக்கும் முன்னா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கழ் உமக்கே புகழ் உமக்கே (2) -தொடக்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படி பிறக்கச் செய்த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ால் இரட்சித்தீரே – புகழ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ை ஊற்றினீர் என்ன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அபிஷேகத்தா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த்தில் செல்வந்தர் ந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த்தில் தீபமான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ை இயேசு அரசுக்குள் அழைத்த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ின் ஆட்சியைக் கலைத்த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2026-10-31T15:28:28Z</dcterms:created>
  <dcterms:modified xsi:type="dcterms:W3CDTF">2026-10-31T15:28:28Z</dcterms:modified>
  <dc:title>துதிப் பாடல்கள் : 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