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ேழாம் வருஷம் முதலாம் மாதம் முதல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યાકીન રાજાને બંદીવાન થયાને દશમા વર્ષના દશમા મહિનાના બારમા દિવસે મને યહોવાની વાણી આ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મિસરના રાજા ફારુન તરફ મોં કરીને તેની અને તેના આખા દેશના સર્વ લોકો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ે સંબોધીને કહે કે ‘યહોવા મારા માલિક આ પ્રમાણે કહે છે:“‘હે મિસરના રાજા ફારુન, હે નાઇલ નદ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ળમાં આળોટતા મગર, હું તારી સામે પડ્યો છું. તું એવો દાવો કરે છે કે “નાઇલ નદી તારી છે. તેં પોતે એ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જન કર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ારા જડબામાં આંકડી પરોવીશ અને તારી નાઇલની માછલીઓ તારાં ભિંગડાને ચોંટી રહે એમ કરીશ. અને એ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છલીઓ સાથે હું તને નદીમાંથી બહાર ખેંચી કાઢ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તને અને તારી નાઇલની બધી માછલીઓને રણમાં ફગાવી દઇશ.તું ખુલ્લી જમીન ઉપર પડ્યો રહીશ. કો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ફનાવશે નહિ.હું તને પશુપંખીઓનો આહાર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ે મિસરના બધા લોકોને ખબર પડશે કે હું યહોવા છું.”તેં ઇસ્રાએલીઓને આપેલો ટેકો બરુની લાકડીના ટેક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્યારે જ્યારે તેમણે એ લાકડી પકડી ત્યારે ત્યારે તે તેમના હાથમાં ભાંગી ગઇ, અને તેમના ખભાન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ીરી નાખ્યા. ને તેમણે જ્યારે એનો ટેકો લીધો ત્યારે તે તૂટી ગઇ અને તેમનાં અંગો ધ્રૂજતા રહ્યા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યહોવા આ પ્રમાણે કહે છે: “હે મિસર, હું તારી વિરુદ્ધ સૈન્યને મોકલીશ અને તારા લોકો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ઢાંખરની હત્યા કર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િસર વેરાન અને ઉજ્જડ થઇ જશે; અને ત્યારે લોકોને ખબર પડશે કે હું યહોવા છું.”દેવ કહે છે, “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ં કીધુ હતું કે નાઇલ નદી તારી છે અને તેં જ તેને બનાવી છે,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હું તારી અને તારી નાઇલ નદીની વિરુદ્ધ છું, હું સમગ્ર મિસરને ઉત્તરમાં મિગ્દોલથી માંડીને ઠે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ૂશની સરહદ પાસે આવેલા આસ્વાન સુધી વેરાન અને ઉજ્જડ બનાવ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ચાળીસ વર્ષ સુધી આ દેશમાં માણસ કે પશુ કોઇ ફરશે નહિ. તેમાં કોઇ વસવાટ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મિસરને ઉજ્જડ બનાવીશ તથા તેની આજુબાજુના દેશોને પણ ઉજ્જડ બનાવીશ. તેના નગરો ચાલીસ વર્ષ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િયેર જેવા રહેશે, હું મિસરવાસીઓને બીજા દેશોમાં અને પ્રજાઓમાં વિખેર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યહોવા મારા માલિકના વચન છે: “ચાળીસ વર્ષને અંતે મિસરીઓ જે પ્રજાઓમાં વેરવિખેર થઇ ગયેલા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માંથી તેમને પાછા ભેગ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મિસરની જાહોજલાલી પુન:સ્થાપિત કરીશ અને હું તેઓને મિસરની દક્ષિણના પાથોર્સમાં જ્યાં તેઓનો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હતો ત્યાં પાછા લાવીશ. પણ તેઓ મહત્વના નહિ તેવા નાના રાજ્ય તરીકે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ધા રાજ્યોમાં તે નાનામાં નાનું રાજ્ય હશે. અને તે કદી બીજી પ્રજાઓ પર સત્તા નહિ ચલાવી શકે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એવા તો પામર બનાવી દઇશ કે તેઓ બીજી પ્રજાઓને તાબે નહિ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ઇસ્રાએલ હવે કદી મિસરની સહાય પર આધાર રાખશે નહિ, કારણ કે જેટલી વાર તે મિસરની મદદ મેળવવાનો પ્રય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તેટલી વાર તેને યાદ આવશે કે તેની મદદ મેળવવા માટે ઇસ્રાએલે પાપ કર્યું હતું. ત્યારે ઇસ્રાએલ જાણ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હું એકલો જ, યહોવા મારા માલિક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ત્તાવીસમાં વર્ષના પહેલા મહિનાના પહેલા દિવસે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ે મનુષ્યના પુત્ર, બાબિલના રાજા નબૂખાદરેસ્સારે તૂર ઉપર હુમલો કર્યો, તેના સૈનિકોએ એટલી સખત મહેન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કે તેમના વાળ ખરી પડ્યા અને તેમના ખભા છોલાઇ ગયા તેમ છતાં તેને કે તેના સૈન્યને પોતાની મહેનત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શું વળતર ન મળ્ય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યહોવા મારા માલિક કહે છે કે, “હું મિસરની ભૂમિ બાબિલના રાજા નબૂખાદરેસ્સારને આપીશ અને તે એ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સંપત્તિ તેના શ્રમના બદલા તરીકે લ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ૂર સામે એણે કરેલી મહેનતના બદલામાં હું તેને મિસરની ભૂમિ આપી દઉં છું, કારણ, તેની સેના માર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 કરતી હતી.” આ યહોવા મારા માલિક બોલ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અને એવો દિવસ આવશે કે હું જ્યારે ઇસ્રાએલને તેનું અગાઉનું બળ ફરીથી આપીશ. જેથી એ લોકોની આગળ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ી શકે, અને ત્યારે લોકો તારા શબ્દો પ્રત્યે આદર રાખશે અને મિસર જાણ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2026-10-21T10:24:27Z</dcterms:created>
  <dcterms:modified xsi:type="dcterms:W3CDTF">2026-10-21T10:24:27Z</dcterms:modified>
  <dc:title>એઝેકિયેલ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