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ல்லாமலும் ஏசாயா: என்னைத் தேடாதவர்களாலே கண்டறியப்பட்டேன். என்னை விசாரித்துக் கேளாதவர்களுக்கு வெளியரங்கமானேன் என்று தைரியங்கொண்டு சொல்ல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ல்லாமலும் ஏசாயா: என்னைத் தேடாதவர்களாலே கண்டறியப்பட்டேன். என்னை விசாரித்துக் கேளாதவர்களுக்கு வெளியரங்கமானேன் என்று தைரியங்கொண்டு சொல்ல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ைக் குறித்தோ: கீழ்ப்படியாதவர்களும் எதிர்த்துப் பேசுகிறவர்களுமாயிருக்கிற ஜனங்களிடத்திற்கு நாள்முழுதும் என் கைகளை நீட்டினேன் என்று அவன் சொல்லிய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ைக் குறித்தோ: கீழ்ப்படியாதவர்களும் எதிர்த்துப் பேசுகிறவர்களுமாயிருக்கிற ஜனங்களிடத்திற்கு நாள்முழுதும் என் கைகளை நீட்டினேன் என்று அவன் சொல்லிய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இஸ்ரவேலர் இரட்சிக்கப்படவேண்டும் என்பதே என் இருதயத்தின் விருப்பமும் நான் தேவனை நோக்கிச்செய்யும் விண்ணப்பமு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இஸ்ரவேலர் இரட்சிக்கப்படவேண்டும் என்பதே என் இருதயத்தின் விருப்பமும் நான் தேவனை நோக்கிச்செய்யும் விண்ணப்பம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ப்பற்றி அவர்களுக்கு வைராக்கியமுண்டென்று அவர்களைக் குறித்துச் சாட்சிசொல்லுகிறேன்; ஆகிலும் அது அறிவுக்கேற்ற வைராக்கியமல்ல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ப்பற்றி அவர்களுக்கு வைராக்கியமுண்டென்று அவர்களைக் குறித்துச் சாட்சிசொல்லுகிறேன்; ஆகிலும் அது அறிவுக்கேற்ற வைராக்கியம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ிக்கிற எவனுக்கும் நீதி உண்டாகும்படியாகக் கிறிஸ்து நியாயப்பிரமாணத்தின் முடிவ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நியாயப்பிரமாணத்தினாலாகும் நீதியைக்குறித்து: இவைகளைச் செய்கிற மனுஷன் இவைகளால் பிழைப்பான் என்று எழுதிய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நியாயப்பிரமாணத்தினாலாகும் நீதியைக்குறித்து: இவைகளைச் செய்கிற மனுஷன் இவைகளால் பிழைப்பான் என்று எழுதி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த்தினாலாகும் நீதியானது: கிறிஸ்துவை இறங்கிவரப்பண்ணும்படி பரலோகத்துக்கு ஏறுகிற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த்தினாலாகும் நீதியானது: கிறிஸ்துவை இறங்கிவரப்பண்ணும்படி பரலோகத்துக்கு ஏறுகிற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து கிறிஸ்துவை மரித்தோரிலிருந்து ஏறிவரப்பண்ணும்படி பாதாளத்துக்கு இறங்குகிறவன் யார்? என்று உன் உள்ளத்திலே சொல்லாதிருப்பாயாக என்று சொல்லுகிறதுமன்றி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து கிறிஸ்துவை மரித்தோரிலிருந்து ஏறிவரப்பண்ணும்படி பாதாளத்துக்கு இறங்குகிறவன் யார்? என்று உன் உள்ளத்திலே சொல்லாதிருப்பாயாக என்று சொல்லுகிறதுமன்ற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எனக்குச் சமீபமாய் உன் வாயிலும் உன் இருதயத்திலும் இருக்கிறது என்றும் சொல்லுகிறது; இந்த வார்த்தை நாங்கள் பிரசங்கிக்கிற விசுவாசத்தின் வார்த்தை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எனக்குச் சமீபமாய் உன் வாயிலும் உன் இருதயத்திலும் இருக்கிறது என்றும் சொல்லுகிறது; இந்த வார்த்தை நாங்கள் பிரசங்கிக்கிற விசுவாசத்தின் வார்த்தைய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வென்றால், கர்த்தராகிய இயேசுவை நீ உன் வாயினாலே அறிக்கையிட்டு, தேவன் அவரை மரித்தோரிலிருந்து எழுப்பினாரென்று உன் இருதயத்திலே விசுவாசித்தால் இரட்சிக்கப்படு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வென்றால், கர்த்தராகிய இயேசுவை நீ உன் வாயினாலே அறிக்கையிட்டு, தேவன் அவரை மரித்தோரிலிருந்து எழுப்பினாரென்று உன் இருதயத்திலே விசுவாசித்தால் இரட்சிக்கப்படு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யுண்டாக இருதயத்திலே விசுவாசிக்கப்படும், இரட்சிப்புண்டாக வாயினாலே அறிக்கைபண்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ை விசுவாசிக்கிறவன் எவனோ அவன் வெட்கப்படுவதில்லையென்று வேதம் சொல்ல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ை விசுவாசிக்கிறவன் எவனோ அவன் வெட்கப்படுவதில்லையென்று வேதம் சொல்ல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னென்றும் கிரேக்கனென்றும் வித்தியாசமே இல்லை; எல்லாருக்குங் கர்த்தரானவர் தம்மைத் தொழுதுகொள்ளுகிற யாவருக்கும் ஐசுவரியசம்பன்னர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னென்றும் கிரேக்கனென்றும் வித்தியாசமே இல்லை; எல்லாருக்குங் கர்த்தரானவர் தம்மைத் தொழுதுகொள்ளுகிற யாவருக்கும் ஐசுவரியசம்பன்னரா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ுடைய நாமத்தைத் தொழுதுகொள்ளுகிற எவனும் இரட்சிக்க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ை விசுவாசியாதவர்கள் எப்படி அவரைத் தொழுதுகொள்ளுவார்கள்? அவரைக்குறித்துக் கேள்விப்படாதவாகள் எப்படி விசுவாசிப்பார்கள்? பிரசங்கிக்கிறவன் இல்லாவிட்டால் எப்படிக் கேள்விப்படுவார்கள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ை விசுவாசியாதவர்கள் எப்படி அவரைத் தொழுதுகொள்ளுவார்கள்? அவரைக்குறித்துக் கேள்விப்படாதவாகள் எப்படி விசுவாசிப்பார்கள்? பிரசங்கிக்கிறவன் இல்லாவிட்டால் எப்படிக் கேள்விப்படுவார்கள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ுப்பப்படாவிட்டால் எப்படிப் பிரசங்கிப்பார்கள் சமாதானத்தைக்கூறி, நற்காரியங்களைச் சுவிசேஷமாய் அறிவிக்கிறவர்களுடைய பாதங்கள் எவ்வளவு அழகானவைகள் என்று எழுதியிருக்கிற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ுப்பப்படாவிட்டால் எப்படிப் பிரசங்கிப்பார்கள் சமாதானத்தைக்கூறி, நற்காரியங்களைச் சுவிசேஷமாய் அறிவிக்கிறவர்களுடைய பாதங்கள் எவ்வளவு அழகானவைகள் என்று எழுதியிருக்கிறத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சுவிசேஷத்துக்கு எல்லாரும் கீழ்ப்படியவில்லை. அதைக்குறித்து ஏசாயா: கர்த்தாவே, எங்கள் மூலமாய்க் கேள்விப்பட்டதை விசுவாசித்தவன் யார் என்று சொல்லு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சுவிசேஷத்துக்கு எல்லாரும் கீழ்ப்படியவில்லை. அதைக்குறித்து ஏசாயா: கர்த்தாவே, எங்கள் மூலமாய்க் கேள்விப்பட்டதை விசுவாசித்தவன் யார் என்று சொல்லு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விசுவாசம் கேள்வியினாலே வரும், கேள்வி தேவனுடைய வசனத்தினாலே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അവർ കേട്ടില്ലയോ എന്നു ഞാൻ ചോദിക്കുന്നു. കേട്ടിരിക്കുന്നു നിശ്ചയം: “അവരുടെ നാദം സർവ്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ലും അവരുടെ വചനം ഭൂതലത്തിന്റെ അറ്റത്തോളവും പരന്ന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യിസ്രായേൽ ഗ്രഹിച്ചില്ലയോ എന്നു ഞാൻ ചോദിക്കുന്നു. “ജനമല്ലാത്തവരെക്കൊണ്ടു ഞാൻ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രിവു വരുത്തും; മൂഡജാതിയെക്കൊണ്ടു നിങ്ങൾക്കു കോപം ജനിപ്പിക്കും” എന്നു ഒന്നാമതു മോശെ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െശയ്യാവോ: “എന്നെ അന്വേഷിക്കാത്തവർ എന്നെ കണ്ടെത്തി; എന്നെ ചോദിക്കാത്തവർക്കു ഞാൻ പ്രത്യക്ഷനായി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ധൈര്യത്തോടെ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രായേലിനെക്കുറിച്ചോ: “അനുസരിക്കാത്തതും മറുത്തുപറയുന്നതുമായ ജനത്തിങ്കലേക്കു ഞാൻ ഇടവി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നീട്ടി” എന്നു അവ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അവർ രക്ഷിക്കപ്പെടേണം എന്നു തന്നേ എന്റെ ഹൃദയവാഞ്ഛയും അവർക്കുവേണ്ടി ദൈവത്തൊ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ചനയ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പരിജ്ഞാനപ്രകാരമല്ലെങ്കിലും ദൈവത്തെ സംബന്ധിച്ചു എരിവുള്ളവർ എന്നു ഞാൻ അവർക്കു സാക്ഷ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ദൈവത്തിന്റെ നീതി അറിയാതെ സ്വന്ത നീതി സ്ഥാപിപ്പാൻ അന്വേഷിച്ചുകൊണ്ടു ദൈവത്തിന്റെ നീത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്പെ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ിശ്വസിക്കുന്ന ഏവന്നും നീതി ലഭിപ്പാൻ ക്രിസ്തു ന്യായപ്രമാണത്തിന്റെ അവസാന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്യായപ്രമാണത്താലുള്ള നീതി സംബന്ധിച്ചു: “അതു ചെയ്ത മനുഷ്യൻ അതിനാൽ ജീവിക്കും” എന്നു മോ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ിശ്വാസത്താലുള്ള നീതിയോ ഇവ്വണ്ണം പറയുന്നു: “ക്രിസ്തുവിനെ ഇറക്കേണം എന്നു വിചാരിച്ചു ആ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ൽ കയറും എന്നേ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്രിസ്തുവിനെ മരിച്ചവരുടെ ഇടയിൽ നിന്നു കയറ്റേണം എന്നു വിചാരിച്ചു ആർ പാതാളത്തിൽ ഇറങ്ങും എന്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ഹൃദയത്തിൽ പറയരുത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അതു എന്തു പറയുന്നു? “വചനം നിനക്കു സമീപമായി നിന്റെ വായിലും നിന്റെ ഹൃദയത്തിലും ഇരിക്കുന്നു;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ഞങ്ങൾ പ്രസംഗിക്കുന്ന വിശ്വാസ വചന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േശുവിനെ കർത്താവു എന്നു വായികൊണ്ടു ഏറ്റുപറകയും ദൈവം അവനെ മരിച്ചവരിൽ നിന്നു ഉയിർത്തെഴുന്നേല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ഹൃദയംകൊണ്ടു വിശ്വസിക്കയും ചെയ്താൽ നീ 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ഹൃദയം കൊണ്ടു നീതിക്കായി വിശ്വസിക്കയും വായികൊണ്ടു രക്ഷെക്കായി ഏറ്റുപറ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അവനിൽ വിശ്വസിക്കുന്നവൻ ഒരുത്തനും ലജ്ജിച്ചു പോകയില്ല” എന്നു തിരുവെഴു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െഹൂദൻ എന്നും യവനൻ എന്നും വ്യത്യാസമില്ല; എല്ലാവർക്കും കർത്താവു ഒരുവൻ തന്നേ; അവൻ ത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പേക്ഷിക്കുന്ന എല്ലാവർക്കും നൽകുവാന്തക്കവണ്ണം സമ്പന്ന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കർത്താവിന്റെ നാമത്തെ വിളിച്ചപേക്ഷിക്കുന്ന ഏവനും രക്ഷിക്കപ്പെടും” എന്ന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അവർ വിശ്വസിക്കാത്തവനെ എങ്ങനെ വിളിച്ചപേക്ഷിക്കും? അവർ കേട്ടിട്ടില്ലാത്തവനിൽ എ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ക്കും? പ്രസംഗിക്കുന്നവൻ ഇല്ലാതെ എങ്ങനെ കേൾ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രും അയക്കാതെ എങ്ങനെ പ്രസംഗിക്കും? “നന്മ സുവിശേഷിക്കുന്നവരുടെ കാൽ എത്ര മനോഹര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ങ്കിലും എല്ലാവരും സുവിശേഷം അനുസരിച്ചിട്ടില്ല: “കർത്താവേ, ഞങ്ങൾ കേൾപ്പിച്ചതു ആർ വിശ്വസിച്ച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െശയ്യാവു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വിശ്വാസം കേൾവിയാലും കേൾവി ക്രിസ്തുവിന്റെ വചനത്താല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2026-10-20T07:26:45Z</dcterms:created>
  <dcterms:modified xsi:type="dcterms:W3CDTF">2026-10-20T07:26:45Z</dcterms:modified>
  <dc:title>റോമർ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