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ு வருஷம் சென்றபின்பு, பார்வோன் ஒரு சொப்பனம் கண்டான்; அது என்னவென்றால், அவன் நதியண்டையிலே நின்றுகொண்ட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ழகும் புஷ்டியுமான ஏழு பசுக்கள் நதியிலிருந்து ஏறிவந்து புல் மேய்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ின்பின் அவலட்சணமும் கேவலமுமான வேறே ஏழு பசுக்கள் நதியிலிருந்து ஏறிவந்து, நதி ஓரத்தில் மற்றப் பசுக்களண்டையிலே நின்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ின்பின் அவலட்சணமும் கேவலமுமான வேறே ஏழு பசுக்கள் நதியிலிருந்து ஏறிவந்து, நதி ஓரத்தில் மற்றப் பசுக்களண்டையிலே நின்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லட்சணமும் கேவலமுமான பசுக்கள் அழகும் புஷ்டியுமான ஏழு பசுக்களையும் பட்சித்துப்போட்டது; இப்படிப் பார்வோன் கண்டு விழித்துக்கொ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லட்சணமும் கேவலமுமான பசுக்கள் அழகும் புஷ்டியுமான ஏழு பசுக்களையும் பட்சித்துப்போட்டது; இப்படிப் பார்வோன் கண்டு விழித்துக்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அவன் நித்திரை செய்து, இரண்டாம்விசை ஒரு சொப்பனம் கண்டான்; நல்ல செழுமையான ஏழு கதிர்கள் ஒரே தாளிலிருந்து ஓங்கி வளர்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சாவியானதும் கீழ்க்காற்றினால் தீய்ந்ததுமான ஏழு கதிர்கள் முளைத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வியான கதிர்கள் செழுமையும் நிறைமேனியுமான அந்த ஏழு கதிர்களையும் விழுங்கிப்போட்டது; அப்பொழுது பார்வோன் விழித்துக்கொண்டு, அது சொப்பனம் என்று அறி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வியான கதிர்கள் செழுமையும் நிறைமேனியுமான அந்த ஏழு கதிர்களையும் விழுங்கிப்போட்டது; அப்பொழுது பார்வோன் விழித்துக்கொண்டு, அது சொப்பனம் என்று அறி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லமே பார்வோனுடைய மனம் கலக்கங்கொண்டிருந்தது; அப்பொழுது அவன் எகிப்திலுள்ள சகல மந்திரவாதிகளையும் சகல சாஸ்திரிகளையும் அழைப்பித்து, அவர்களுக்குத் தன் சொப்பனத்தைச் சொன்னான்; ஒருவராலும் அதின் அர்த்தத்தைப் பார்வோனுக்குச் சொல்லக் கூடாமற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லமே பார்வோனுடைய மனம் கலக்கங்கொண்டிருந்தது; அப்பொழுது அவன் எகிப்திலுள்ள சகல மந்திரவாதிகளையும் சகல சாஸ்திரிகளையும் அழைப்பித்து, அவர்களுக்குத் தன் சொப்பனத்தைச் சொன்னான்; ஒருவராலும் அதின் அர்த்தத்தைப் பார்வோனுக்குச் சொல்லக் கூடாமற்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லமே பார்வோனுடைய மனம் கலக்கங்கொண்டிருந்தது; அப்பொழுது அவன் எகிப்திலுள்ள சகல மந்திரவாதிகளையும் சகல சாஸ்திரிகளையும் அழைப்பித்து, அவர்களுக்குத் தன் சொப்பனத்தைச் சொன்னான்; ஒருவராலும் அதின் அர்த்தத்தைப் பார்வோனுக்குச் சொல்லக் கூடாமற்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ானபாத்திரக்காரரின் தலைவன் பார்வோனை நோக்கி: நான் செய்த குற்றம் இன்றுதான் என் நினைவில் வ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தம்முடைய ஊழியக்காரர்மேல் கடுங்கோபங்கொண்டு, என்னையும் சுயம்பாகிகளின் தலைவனையும் தலையாரிகளின் அதிபதி வீடாகிய சிறைச்சாலையிலே வைத்திருந்த காலத்தி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தம்முடைய ஊழியக்காரர்மேல் கடுங்கோபங்கொண்டு, என்னையும் சுயம்பாகிகளின் தலைவனையும் தலையாரிகளின் அதிபதி வீடாகிய சிறைச்சாலையிலே வைத்திருந்த காலத்தி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ும் அவனும் ஒரே ராத்திரியிலே வெவ்வேறு பொருள்கொண்ட சொப்பனம் கண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லையாரிகளின் அதிபதிக்கு வேலைக்காரனாகிய எபிரெய பிள்ளையாண்டான் ஒருவன் அங்கே எங்களோடே இருந்தான்; அவனிடத்தில் அவைகளைச் சொன்னோம், அவன் நாங்கள் கண்ட சொப்பனங்களுக்குரிய வெவ்வேறு அர்த்தத்தின்படியே எங்கள் சொப்பனத்தின் பயனைச்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லையாரிகளின் அதிபதிக்கு வேலைக்காரனாகிய எபிரெய பிள்ளையாண்டான் ஒருவன் அங்கே எங்களோடே இருந்தான்; அவனிடத்தில் அவைகளைச் சொன்னோம், அவன் நாங்கள் கண்ட சொப்பனங்களுக்குரிய வெவ்வேறு அர்த்தத்தின்படியே எங்கள் சொப்பனத்தின் பயனைச்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ங்களுக்குச் சொல்லிய அர்த்தத்தின்படியே நடந்தது; என்னைத் திரும்ப என் நிலையிலே நிறுத்தி, அவனைத் தூக்கிப்போடுவித்த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ங்களுக்குச் சொல்லிய அர்த்தத்தின்படியே நடந்தது; என்னைத் திரும்ப என் நிலையிலே நிறுத்தி, அவனைத் தூக்கிப்போடுவித்த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பார்வோன் யோசேப்பை அழைப்பித்தான்; அவனைத் தீவிரமாய்க் காவல்கிடங்கிலிருந்து கொண்டுவந்தார்கள். அவன் சவரம்பண்ணிக்கொண்டு, வேறு வஸ்திரம் தரித்து, பார்வோனிடத்தில் 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பார்வோன் யோசேப்பை அழைப்பித்தான்; அவனைத் தீவிரமாய்க் காவல்கிடங்கிலிருந்து கொண்டுவந்தார்கள். அவன் சவரம்பண்ணிக்கொண்டு, வேறு வஸ்திரம் தரித்து, பார்வோனிடத்தில் 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யோசேப்பை நோக்கி: ஒரு சொப்பனம் கண்டேன்; அதின் அர்த்தத்தைச் சொல்ல ஒருவரும் இல்லை; நீ ஒரு சொப்பனத்தைக் கேட்டால், அதின் அர்த்தத்தைச் சொல்லுவாய் என்று உன்னைக்குறித்து நான் கேள்விப்பட்ட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யோசேப்பை நோக்கி: ஒரு சொப்பனம் கண்டேன்; அதின் அர்த்தத்தைச் சொல்ல ஒருவரும் இல்லை; நீ ஒரு சொப்பனத்தைக் கேட்டால், அதின் அர்த்தத்தைச் சொல்லுவாய் என்று உன்னைக்குறித்து நான் கேள்விப்பட்ட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ோசேப்பு பார்வோனுக்குப் பிரதியுத்தரமாக: நான் அல்ல, தேவனே பார்வோனுக்கு மங்களமான உத்தரவு அருளிச் செய்வ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யோசேப்பை நோக்கி: என் சொப்பனத்திலே, நான் நதியோரத்தில் நின்றுகொண்டிரு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ழகும் புஷ்டியுமான ஏழு பசுக்கள் நதியிலிருந்து ஏறி வந்து புல்மேய்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பின் இளைத்ததும் மகா அவலட்சணமும் கேவலமுமான வேறே ஏழு பசுக்கள் ஏறிவந்தது; இவைகளைப் போல அவலட்சணமான பசுக்களை எகிப்து தேசமெங்கும் நான் கண்ட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பின் இளைத்ததும் மகா அவலட்சணமும் கேவலமுமான வேறே ஏழு பசுக்கள் ஏறிவந்தது; இவைகளைப் போல அவலட்சணமான பசுக்களை எகிப்து தேசமெங்கும் நான் கண்ட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ேவலமும் அவலட்சணமுமான பசுக்கள் கொழுமையான முந்தின ஏழு பசுக்களையும் பட்சித்துப் போ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இவைகளின் வயிற்றுக்குள் போயும், வயிற்றுக்குள் போயிற்றென்று தோன்றாமல், முன் இருந்தது போலவே அவலட்சணமாயிருந்தது; இப்படிக் கண்டு விழித்துக்கொண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இவைகளின் வயிற்றுக்குள் போயும், வயிற்றுக்குள் போயிற்றென்று தோன்றாமல், முன் இருந்தது போலவே அவலட்சணமாயிருந்தது; இப்படிக் கண்டு விழித்துக்கொண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நான் என் சொப்பனத்திலே, நிறைமேனியுள்ள ஏழு நல்ல கதிர்கள் ஒரே தாழிலிருந்து ஓங்கி வளரக்க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சாவியானவைகளும் கீழ்காற்றினால் தீய்ந்து பதரானவைகளுமான ஏழு கதிர்கள் முளைத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வியான கதிர்கள் அந்த ஏழு நல்ல கதிர்களையும் விழுங்கிப்போட்டது. இதை மந்திரவாதிகளிடத்தில் சொன்னேன்; இதின் பொருளை எனக்கு விடுவிக்கிறவன் ஒருவனும் இல்லை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வியான கதிர்கள் அந்த ஏழு நல்ல கதிர்களையும் விழுங்கிப்போட்டது. இதை மந்திரவாதிகளிடத்தில் சொன்னேன்; இதின் பொருளை எனக்கு விடுவிக்கிறவன் ஒருவனும் இல்லை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சேப்பு பார்வோனை நோக்கி: பார்வோனின் சொப்பனம் ஒன்றுதான்; தேவன் தாம் செய்யப்போகிறது இன்னதென்று பார்வோனுக்கு அறிவித்திரு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சேப்பு பார்வோனை நோக்கி: பார்வோனின் சொப்பனம் ஒன்றுதான்; தேவன் தாம் செய்யப்போகிறது இன்னதென்று பார்வோனுக்கு அறிவித்திரு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ஏழு நல்ல பசுக்களும் ஏழு வருஷமாம்; அந்த ஏழு நல்ல கதிர்களும் ஏழு வருஷமாம்; சொப்பனம் ஒன்ற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ின் பின் ஏறிவந்த கேவலமும் அவலட்சணமுமான ஏழு பசுக்களும் ஏழு வருஷமாம்; கீழ்காற்றினால் தீய்ந்து சாவியான ஏழு கதிர்களும் ஏழு வருஷமாம்; இவைகள் பஞ்சமுள்ள ஏழு வருஷம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ின் பின் ஏறிவந்த கேவலமும் அவலட்சணமுமான ஏழு பசுக்களும் ஏழு வருஷமாம்; கீழ்காற்றினால் தீய்ந்து சாவியான ஏழு கதிர்களும் ஏழு வருஷமாம்; இவைகள் பஞ்சமுள்ள ஏழு வருஷம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ர்வோனுக்கு நான் சொல்லவேண்டிய காரியம் இதுவே; தேவன் தாம் செய்யப்போகிறதைப் பார்வோனுக்குக் காண்பித்திரு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ு தேசமெங்கும் பரிபூரணமான விளைவு உண்டாயிருக்கும் ஏழு வருஷம் வர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ன்பின் பஞ்சமுண்டாயிருக்கும் ஏழு வருஷம் வரும்; அப்பொழுது எகிப்து தேசத்தில் அந்தப் பரிபூரணமெல்லாம் மறக்கப்பட்டுப்போம்; அந்தப் பஞ்சம் தேசத்தைப் பாழா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ன்பின் பஞ்சமுண்டாயிருக்கும் ஏழு வருஷம் வரும்; அப்பொழுது எகிப்து தேசத்தில் அந்தப் பரிபூரணமெல்லாம் மறக்கப்பட்டுப்போம்; அந்தப் பஞ்சம் தேசத்தைப் பாழா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ரப்போகிற மகா கொடுமையான பஞ்சத்தால் தேசத்தில் முன்னிருந்த பரிபூரணமெல்லாம் ஒழிந்துப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க் காரியம் தேவனால் நிச்சயப்பட்டிருக்கிறது என்பதையும், தேவன் இதைச் சீக்கிரத்தில் செய்வார் என்பதையும் குறிக்கும்பொருட்டு, இந்தச் சொப்பனம் பார்வோனுக்கு இரட்டித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க் காரியம் தேவனால் நிச்சயப்பட்டிருக்கிறது என்பதையும், தேவன் இதைச் சீக்கிரத்தில் செய்வார் என்பதையும் குறிக்கும்பொருட்டு, இந்தச் சொப்பனம் பார்வோனுக்கு இரட்டித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 விவேகமும் ஞானமுமுள்ள ஒரு மனுஷனைத் தேடி, அவனை எகிப்து தேசத்துக்கு அதிகாரியாகப் பார்வோன் ஏற்படுத்துவார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ப் பார்வோன் செய்து, தேசத்தின்மேல் விசாரணைக்காரரை வைத்து, பரிபூரணமுள்ள ஏழு வருஷங்களில் எகிப்து தேசத்திலே விளையும் விளைச்சலில் ஐந்தில் ஒரு பங்கை வாங்கும்படி செய்வார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ப் பார்வோன் செய்து, தேசத்தின்மேல் விசாரணைக்காரரை வைத்து, பரிபூரணமுள்ள ஏழு வருஷங்களில் எகிப்து தேசத்திலே விளையும் விளைச்சலில் ஐந்தில் ஒரு பங்கை வாங்கும்படி செய்வார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வரப்போகிற நல்ல வருஷங்களில் விளையும் தானியங்களையெல்லாம் சேர்த்து, பட்டணங்களில் ஆகாரம் உண்டாயிருக்கும்படிக்கு, பார்வோனுடைய அதிகாரத்துக்குள்ளாகத் தானியங்களைப் பத்திரப்படுத்தி வைத்துவைப்பார்கள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வரப்போகிற நல்ல வருஷங்களில் விளையும் தானியங்களையெல்லாம் சேர்த்து, பட்டணங்களில் ஆகாரம் உண்டாயிருக்கும்படிக்கு, பார்வோனுடைய அதிகாரத்துக்குள்ளாகத் தானியங்களைப் பத்திரப்படுத்தி வைத்துவைப்பார்கள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சம் பஞ்சத்தினால் அழிந்து போகாதபடிக்கு, அந்தத் தானியம் இனி எகிப்து தேசத்தில் உண்டாகும் பஞ்சமுள்ள ஏழு வருஷங்களுக்காக தேசத்திற்கு ஒரு வைப்பாயிருப்பதாக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சம் பஞ்சத்தினால் அழிந்து போகாதபடிக்கு, அந்தத் தானியம் இனி எகிப்து தேசத்தில் உண்டாகும் பஞ்சமுள்ள ஏழு வருஷங்களுக்காக தேசத்திற்கு ஒரு வைப்பாயிருப்பதாக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 வார்த்தை பார்வோனுடைய பார்வைக்கும் அவன் எல்லாருடைய பார்வைக்கும் நன்றாய்க் கண்ட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பார்வோன் தன் ஊழியக்காரரை நோக்கி: தேவ ஆவியைப் பெற்ற இந்த மனுஷனைப்போல வேறொருவன் உண்டோ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, பார்வோன் யோசேப்பை நோக்கி: தேவன் இவையெல்லாவற்றையும் உனக்கு வெளிப்படுத்தியிருக்கிறபடியால், உன்னைப்போல விவேகமும் ஞானமுமுள்ளவன் வேறொருவனும் இ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ீ என் அரமனைக்கு அதிகாரியாயிருப்பாய்; உன் வாக்கின்படியே என் ஜனங்கள் எல்லாரும் அடங்கி நடக்கக் கடவர்கள்; சிங்காசனத்தில் மாத்திரம் உன்னிலும் நான் பெரியவனாய் இருப்பேன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ீ என் அரமனைக்கு அதிகாரியாயிருப்பாய்; உன் வாக்கின்படியே என் ஜனங்கள் எல்லாரும் அடங்கி நடக்கக் கடவர்கள்; சிங்காசனத்தில் மாத்திரம் உன்னிலும் நான் பெரியவனாய் இருப்பேன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னும் பார்வோன் யோசேப்பை நோக்கி: பார், எகிப்து தேசம் முழுமைக்கும் உன்னை அதிகாரியாக்கினேன் என்று சொல்ல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ார்வோன் தன் கையில் போட்டிருந்த தன் முத்திரை மோதிரத்தைக் கழற்றி, அதை யோசேப்பின் கையிலே போட்டு, மெல்லிய வஸ்திரங்களை, அவனுக்கு உடுத்தி, பொன் சரப்பணியை அவன் கழுத்திலே தரி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ார்வோன் தன் கையில் போட்டிருந்த தன் முத்திரை மோதிரத்தைக் கழற்றி, அதை யோசேப்பின் கையிலே போட்டு, மெல்லிய வஸ்திரங்களை, அவனுக்கு உடுத்தி, பொன் சரப்பணியை அவன் கழுத்திலே தரி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னுடைய இரண்டாம் இரதத்தின்மேல் அவனை ஏற்றி, தெண்டனிட்டுப் பணியுங்கள் என்று அவனுக்கு முன்பாகக் கூறுவித்து, எகிப்துதேசம் முழுமைக்கும் அவனை அதிகாரியாக்க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னுடைய இரண்டாம் இரதத்தின்மேல் அவனை ஏற்றி, தெண்டனிட்டுப் பணியுங்கள் என்று அவனுக்கு முன்பாகக் கூறுவித்து, எகிப்துதேசம் முழுமைக்கும் அவனை அதிகாரியாக்க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பார்வோன் யோசேப்பை நோக்கி: நான் பார்வோன்; ஆனாலும் எகிப்து தேசத்திலுள்ளவர்களில் ஒருவனும் உன் உத்தரவில்லாமல் தன் கையையாவது தன் காலையாவது அசைக்கக் கூடாது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பார்வோன் யோசேப்பை நோக்கி: நான் பார்வோன்; ஆனாலும் எகிப்து தேசத்திலுள்ளவர்களில் ஒருவனும் உன் உத்தரவில்லாமல் தன் கையையாவது தன் காலையாவது அசைக்கக் கூடாது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பார்வோன் யோசேப்புக்கு சாப்நாத்பன்னேயா என்கிற பெயரையிட்டு; ஓன்பட்டணத்து ஆசாரியனாகிய போத்திபிராவின் குமாரத்தியாகிய ஆஸ்நாத்தை அவனுக்கு மனைவியாகக் கொடுத்தான். யோசேப்பு எகிப்து தேசத்தைச் சுற்றிப்பார்க்கும்படி புறப்பட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பார்வோன் யோசேப்புக்கு சாப்நாத்பன்னேயா என்கிற பெயரையிட்டு; ஓன்பட்டணத்து ஆசாரியனாகிய போத்திபிராவின் குமாரத்தியாகிய ஆஸ்நாத்தை அவனுக்கு மனைவியாகக் கொடுத்தான். யோசேப்பு எகிப்து தேசத்தைச் சுற்றிப்பார்க்கும்படி புறப்ப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சேப்பு எகிப்தின் ராஜாவாகிய பார்வோனுக்கு முன்பாக நிற்கும்போது முப்பது வயதாயிருந்தான்; யோசேப்பு பார்வோனுடைய சந்நிதியிலிருந்து புறப்பட்டு, எகிப்துதேசம் எங்கும் போய்ச் சுற்றிப்பார்த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சேப்பு எகிப்தின் ராஜாவாகிய பார்வோனுக்கு முன்பாக நிற்கும்போது முப்பது வயதாயிருந்தான்; யோசேப்பு பார்வோனுடைய சந்நிதியிலிருந்து புறப்பட்டு, எகிப்துதேசம் எங்கும் போய்ச் சுற்றிப்பார்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சேப்பு எகிப்தின் ராஜாவாகிய பார்வோனுக்கு முன்பாக நிற்கும்போது முப்பது வயதாயிருந்தான்; யோசேப்பு பார்வோனுடைய சந்நிதியிலிருந்து புறப்பட்டு, எகிப்துதேசம் எங்கும் போய்ச் சுற்றிப்பார்த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பரிபூரணமுள்ள ஏழு வருஷங்களிலும் பூமி மிகுதியான பலனைக் கொடுத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்வேழு வருஷங்களில் எகிப்து தேசத்தில் விளைந்த தானியங்களையெல்லாம் அவன் சேர்த்து, அந்தத் தானியங்களைப் பட்டணங்களில் கட்டிவைத்தான்; அந்தந்தப் பட்டணத்தில் அதினதின் சுற்றுப்புறத்துத் தானியங்களைக் கட்டிவைத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்வேழு வருஷங்களில் எகிப்து தேசத்தில் விளைந்த தானியங்களையெல்லாம் அவன் சேர்த்து, அந்தத் தானியங்களைப் பட்டணங்களில் கட்டிவைத்தான்; அந்தந்தப் பட்டணத்தில் அதினதின் சுற்றுப்புறத்துத் தானியங்களைக் கட்டிவைத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ப்படி யோசேப்பு அளவிறந்ததாய்க் கடற்கரை மணலைப் போல மிகுதியாகத் தானியத்தைச் சேர்த்துவைத்தான்; அது அளவுக்கு அடங்காததாயி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ப்படி யோசேப்பு அளவிறந்ததாய்க் கடற்கரை மணலைப் போல மிகுதியாகத் தானியத்தைச் சேர்த்துவைத்தான்; அது அளவுக்கு அடங்காததாயிரு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ஞ்சமுள்ள வருஷங்கள் வருவதற்கு முன்னே யோசேப்புக்கு இரண்டு குமாரர்கள் பிறந்தார்கள்; அவர்களை ஓன் பட்டணத்து ஆசாரியனாகிய போத்திபிராவின் குமாரத்தியாகிய ஆஸ்நாத்து அவனுக்குப் பெற்ற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ஞ்சமுள்ள வருஷங்கள் வருவதற்கு முன்னே யோசேப்புக்கு இரண்டு குமாரர்கள் பிறந்தார்கள்; அவர்களை ஓன் பட்டணத்து ஆசாரியனாகிய போத்திபிராவின் குமாரத்தியாகிய ஆஸ்நாத்து அவனுக்குப் பெற்ற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யோசேப்பு: என் வருத்தம் யாவையும் என் தகப்பனுடைய குடும்பம் அனைத்தையும் நான் மறக்கும்படி தேவன் பண்ணினார் என்று சொல்லி, மூத்தவனுக்கு மனாசே என்று பேரிட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யோசேப்பு: என் வருத்தம் யாவையும் என் தகப்பனுடைய குடும்பம் அனைத்தையும் நான் மறக்கும்படி தேவன் பண்ணினார் என்று சொல்லி, மூத்தவனுக்கு மனாசே என்று பேரிட்ட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ான் சிறுமைப்பட்டிருந்த தேசத்தில் தேவன் என்னைப் பலுகப்பண்ணினார் என்று சொல்லி இளையவனுக்கு எப்பிராயீம் என்று பேரிட்ட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ான் சிறுமைப்பட்டிருந்த தேசத்தில் தேவன் என்னைப் பலுகப்பண்ணினார் என்று சொல்லி இளையவனுக்கு எப்பிராயீம் என்று பேரிட்ட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எகிப்துதேசத்தில் வந்த பரிபூரணமுள்ள ஏழு வருஷங்களும் முடிந்தபின்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யோசேப்பு சொல்லியபடி ஏழு வருஷ பஞ்சம் தொடங்கினது; சகல தேசங்களிலும் பஞ்சம் உண்டாயிற்று; ஆனாலும் எகிப்துதேசமெங்கும் ஆகாரம் இருந்த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எகிப்துதேசமெங்கும் பஞ்சம் உண்டானபோது, ஜனங்கள் உணவுக்காகப் பார்வோனை நோக்கி: ஓலமிட்டார்கள்; அதற்குப் பார்வோன்: நீங்கள் யோசேப்பினிடத்துக்குப் போய், அவன் உங்களுக்குச் சொல்லுகிறபடி செய்யுங்கள் என்று எகிப்தியர் எல்லாருக்கும் சொன்ன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எகிப்துதேசமெங்கும் பஞ்சம் உண்டானபோது, ஜனங்கள் உணவுக்காகப் பார்வோனை நோக்கி: ஓலமிட்டார்கள்; அதற்குப் பார்வோன்: நீங்கள் யோசேப்பினிடத்துக்குப் போய், அவன் உங்களுக்குச் சொல்லுகிறபடி செய்யுங்கள் என்று எகிப்தியர் எல்லாருக்கும் சொன்ன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ேசமெங்கும் பஞ்சம் உண்டானபடியால், யோசேப்பு களஞ்சியங்களையெல்லாம் திறந்து, எகிப்தியருக்கு விற்றான்; பஞ்சம் எகிப்து தேசத்தில் வரவரக் கொடிதாயிற்ற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ேசமெங்கும் பஞ்சம் உண்டானபடியால், யோசேப்பு களஞ்சியங்களையெல்லாம் திறந்து, எகிப்தியருக்கு விற்றான்; பஞ்சம் எகிப்து தேசத்தில் வரவரக் கொடிதாயிற்ற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கல தேசங்களிலும் பஞ்சம் கொடிதாயிருந்தபடியால், சகல தேசத்தார்களும் யோசேப்பினிடத்தில் தானியம் கொள்ளும்படி எகிப்துக்கு வந்த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கல தேசங்களிலும் பஞ்சம் கொடிதாயிருந்தபடியால், சகல தேசத்தார்களும் யோசேப்பினிடத்தில் தானியம் கொள்ளும்படி எகிப்துக்கு 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ెండేండ్లు గడిచిన తరువాత ఫరో ఒక కల కనెను. అందులో అతడు ఏటిదగ్గర నిలిచ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చూపునకు అందమైనవియు బలిసినవియునైన యేడు ఆవులు యేటిలో నుండి పైకి వచ్చుచు జమ్ములో మ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టి తరువాత చూపునకు వికారమై చిక్కి పోయిన మరి యేడు ఆవులు ఏటిలోనుండి పైకి వచ్చుచు ఏటి యొడ్డున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వులదగ్గర నిల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చూపునకు వికా రమై చిక్కిపోయిన ఆ ఆవులు చూపునకు అందమై బలిసిన ఆవులను తినివేయుచుండెను. అంత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రో మేల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ు నిద్రించి రెండవసారి కల కనెను. అందులో మంచి పుష్టిగల యేడు వెన్నులు ఒక్క దంటున పుట్ట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తూర్పు గాలిచేత చెడి పోయిన యేడు పీల వెన్నులు వాటి తరువాత మొలి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నిండైన పుష్టిగల ఆ యేడు వెన్నులను ఆ పీలవెన్నులు మింగివేసెను. అంతలో ఫరో మేలుకొని అది కల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ెల్లవారినప్పుడు అతని మనస్సు కలవరపడెను గనుక అతడు ఐగుప్తు శకున గాండ్ర నందరిని అక్క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ద్వాంసులనందరిని పిలువనంపి ఫరో తన కలలను వివరించి వారితో చెప్పెను గాని ఫరోకు వాటి భావము తెలుప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ెవడును లేక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పానదాయకుల అధిపతినేడు నా తప్పిదములను జ్ఞాపకము చేసి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ఫరో తన దాసులమీద కోపగించి నన్నును భక్ష్యకారుల అధిపతిని మా ఉభయులను రాజసంరక్షక సేనాధిపతియి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లిలో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ఒక రాత్రి నేను అతడు మేమిద్దరము కలలు కంటిమి. ఒక్కొకడు వేరువేరు భావములు గల కలలు చెరి యొకటి క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క్కడ రాజ సంరక్షక సేనాధిపతికి దాసుడైయుండిన యొక హెబ్రీ పడుచువాడు మాతో కూడ ఉండెను. అతనితో మా కల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వివరించి చెప్పినప్పుడు అతడు వాటి భావమును మాకు తెలిప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 మాకు ఏ యే భావము తెలిపెనో ఆయా భావముల చొప్పున జరిగెను. నా ఉద్యోగము నాకు మరల ఇ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క్ష్యకారుని వ్రేలాడదీయించెనని ఫరో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ఫరో యోసేపును పిలువనంపెను. కాబట్టి చెరసాలలోనుండి అతని త్వరగా రప్పించిరి. అతడు క్షౌరము చేయ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 బట్టలు కట్టుకొని ఫరోయొద్ద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ఫరో యోసేపుతో నేనొక కల కంటిని, దాని భావమును తెలుపగలవారెవరును లేరు. నీవు కలను విన్నయెడల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వమును తెలుపగలవని నిన్నుగూర్చి వింటినని అతనితో చెప్పిన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ోసేపునావలన కాదు, దేవుడే ఫరోకు క్షేమకరమైన ఉత్తరమిచ్చునని ఫరో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దుకు ఫరోనా కలలో నేను ఏటియొడ్డున నిలుచ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బలిసినవియు, చూపున కంద మైనవియునైన, యేడు ఆవులు ఏటిలోనుండి పైకివచ్చి జమ్ములో మ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నీరసమై బహు వికార రూపము కలిగి చిక్కి పోయిన మరి యేడు ఆవులు వాటి తరువాత పైకి వచ్చెను. వీ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 వికారమైనవి ఐగుప్తు దేశమందు ఎక్కడను నాకు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చిక్కిపోయి వికారముగానున్న ఆవులు బలిసిన మొదటి యేడు ఆవులను తిన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వి వాటి కడుపులో పడెను గాని అవి కడుపులో పడినట్టు కనబడలేదు, మొదట ఉండినట్లే అవి చూపు నకు వికా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ెను. అంతలో నేను మేల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నా కలలో నేను చూడగా పుష్టిగల యేడు మంచి వెన్నులు ఒక్కదంటున 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తూర్పు గాలిచేత చెడి పోయి యెండిన యేడు పీలవెన్నులు వాటి తరువాత మొ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ఈ పీలవెన్నులు ఆ మంచి వెన్నులను మింగివేసెను. ఈ కలను జ్ఞానులకు తెలియ చెప్పితిని గాని దాని భావ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ుపగలవారెవరును లేర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దుకు యోసేపుఫరో కనిన కల ఒక్కటే. దేవుడు తాను చేయబోవుచున్నది ఫరోకు తెలియచేసెను. ఆ యేడు మంచి ఆవ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డు సంవత్స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 యేడు మంచి వెన్నులును ఏడు సంవత్స ర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ల ఒక్కటే. వాటి తరువాత, చిక్కిపోయి వికారమై పైకివచ్చిన యేడు ఆవులును ఏడు సంవత్సర ములు; తూ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లిచేత చెడిపోయిన యేడు పీలవెన్నులు కరవుగల యేడు సంవత్సర 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ేను ఫరోతో చెప్పు మాట యిదే. దేవుడు తాను చేయబోవుచున్నది ఫరోకు చ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ఇదిగో ఐగుప్తు దేశమందంతటను బహు సమృద్ధిగా పంటపండు ఏడు సంవత్సరములు వచ్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రియు కరవు గల యేడు సంవత్సరములు వాటి తరువాత వచ్చును; అప్పుడు ఐగుప్తు దేశమందు ఆ పంట సమృద్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వత్తును మరువబడును, ఆ కరవు దేశ మును పాడ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దాని తరువాత కలుగు కరవుచేత దేశమందు ఆ పంట సమృద్ధి తెలియబడకపోవును; ఆ కరవు మిక్కిలి భార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ఈ కార్యము దేవునివలన నిర్ణయింపబడి యున్నది. ఇది దేవుడు శీఘ్ర ముగా జరిగించును. అందుచేతనే ఆ కల ఫరో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ట్టింప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కాబట్టి ఫరో వివేక జ్ఞానములుగల ఒక మనుష్యుని చూచుకొని ఐగుప్తు దేశముమీద అతని నియ మ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ఫరో అట్లు చేసి యీ దేశముపైన అధిపతులను నియమించి సమృద్ధిగా పంటపండు ఏడు సంవత్సరములలో ఐగుప్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ందంతటను అయిదవ భాగము తీసి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రాబోవు ఈ మంచి సంవత్సర ములలో దొరుకు ఆహార మంతయు సమకూర్చి ఆ ధాన్యము ఫరో చేతికప్పగించి ఆ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లో ఆహారమునకై భద్రమ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కరవుచేత ఈ దేశము నశించి పోకుండ ఆ ఆహారము ఐగుప్తుదేశములో రాబోవు కరవు సంవత్సరములు ఏడింటికి ఈ దేశ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్రహముగా నుండునని ఫరో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ఆ మాట ఫరోదృష్టికిని అతని సమస్త సేవకుల దృష్టికిని యుక్తమైయుండ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తడు తన సేవకులను చూచిఇతనివలె దేవుని ఆత్మగల మనుష్యుని కనుగొనగలమా అని య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మరియు ఫరోదేవుడు ఇదంతయు నీకు తెలియపరచెను గనుక నీవలె వివేక జ్ఞానములు గలవారెవరును ల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నీవు నా యింటికి అధికారివై యుండవలెను, నా ప్రజలందరు నీకు విధేయులై యుందురు; సింహాసన విష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త్రమే నేను నీకంటె పైవాడనై యుందునని యోసేప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మరియు ఫరోచూడుము, ఐగుప్తు దేశమంతటి మీద నిన్ను నియమించి యున్నానని యోసేప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మరియు ఫరో తన చేతినున్న తన ఉంగరము తీసి యోసేపు చేతిని పెట్టి, సన్నపు నారబట్టలు అతనికి తొడిగ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మెడకు బంగారు గొలుసు 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తన రెండవ రథముమీద అతని నెక్కించెను. అప్పుడువంద నము చేయుడని అతని ముందర జనులు కేకలువేసిరి. అ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 దేశమంతటిమీద అతని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మరియు ఫరో యోసేపుతోఫరోను నేనే; అయినను నీ సెలవు లేక ఐగుప్తు దేశమందంతటను ఏ మనుష్యుడును తన చేతి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ినైనను ఎత్తకూడద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మరియు ఫరో యోసేపునకు జప్నత్ప నేహు అను పేరు పెట్టి, అతనికి ఓనుయొక్క యాజకుడైన పోతీఫెర కుమార్తెయ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సెనతు నిచ్చి పెండ్లి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యోసేపు బయలుదేరి ఐగుప్తు దేశమందంతట సంచరించెను. యోసేపు ఐగుప్తు రాజైన ఫరో యెదుట నిలి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ప్పది సంవత్సరములవాడై యుండెను. అప్పుడు యోసేపు ఫరో యెదుటనుండి వెళ్లి ఐగుప్తు దేశమందంతట సంచ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సమృద్ధిగా పంటపండిన యేడు సంవత్సరములలో భూమి బహు విరివిగా ప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ఐగుప్తు దేశమందున్న యేడు సంవత్సరముల ఆహారమంతయు అతడు సమకూర్చి, ఆయా పట్టణములలో దాని నిలువచేసెను. 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 చుట్టునుండు పొలముయొక్క ధాన్యము ఆ పట్టణమందే నిలువ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యోసేపు సముద్రపు ఇసుకవలె అతి విస్తారముగా ధాన్యము పోగుచేసెను. కొలుచుట అసాధ్య మాయెను గనుక కొలు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కరవు సంవత్సరములు రాకమునుపు యోసేపుకిద్దరు కుమారులు పుట్టిరి. ఓనుయొక్క యాజకుడైన పోతీఫె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యగు ఆసెనతు అతనికి వారిని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అప్పుడు యోసేపుదేవుడు నా సమస్త బాధను నా తండ్రియింటి వారినందరిని నేను మరచి పోవునట్లు చేస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 తన జ్యేష్ఠకుమారునికి మనష్షే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తరువాత అతడునాకు బాధ కలిగిన దేశమందు దేవుడు నన్ను అభివృద్ధి పొందించెనని చెప్పి, రెండవవ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ఫ్రాయిమ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ఐగుప్తు దేశమందు సమృద్ధిగా పంటపండిన సంవత్సర ములు గడచ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యోసేపు చెప్పిన ప్రకారము ఏడు కరవు సంవత్సరములు ఆరంభమాయెను గాని ఐగుప్తు దేశమందంతటను ఆహార 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ఐగుప్తు దేశమందంత టను కరవు వచ్చి నప్పుడు ఆ దేశస్థులు ఆహారము కోసము ఫరోతో మొరపెట్టుకొనిరి,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రోమీరుయోసేపు ద్దకు వెళ్లి అతడు మీతో చెప్పునట్లు చేయుడని ఐగుప్తీయులంద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కరవు ఆ దేశమం దంతటను ఉండెను గనుక యోసేపు కొట్లన్నియు విప్పించి ఐగుప్తీయులకు ధాన్యమమ్మక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 దేశ మందు ఆ కరవు భారముగా ఉం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మరియు ఆ కరవు ప్రతి దేశమందు భారమైనందున సమస్త దేశస్థులు యోసేపునొద్ద ధాన్యము కొనుటకు ఐగుప్త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2026-10-20T00:41:33Z</dcterms:created>
  <dcterms:modified xsi:type="dcterms:W3CDTF">2026-10-20T00:41:33Z</dcterms:modified>
  <dc:title>ఆదికాండము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