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ே சமாதான காரணர்; அசீரியன் நம்முடைய தேசத்திலே வரும்போதும், நம்முடைய அரண்மனைகளை மிதிக்கும்போதும், ஏழு மேய்ப்பரையும் மனுஷரில் எட்டு அதிபதிகளையும் அவனுக்கு விரோதமாக நிறுத்த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ே சமாதான காரணர்; அசீரியன் நம்முடைய தேசத்திலே வரும்போதும், நம்முடைய அரண்மனைகளை மிதிக்கும்போதும், ஏழு மேய்ப்பரையும் மனுஷரில் எட்டு அதிபதிகளையும் அவனுக்கு விரோதமாக நிறுத்த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 பட்டயத்திற்கு இரையாக்குவார்கள்; அசீரியன் நம்முடைய தேசத்தில் வரும்போதும், நம்முடைய எல்லைகளை மிதிக்கும்போதும் அவனுக்கு நம்மைத் தப்புவி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் அசீரியா தேசத்தையும், நிம்ரோதின் தேசத்தையும், அதினுடைய வாசல்களுக்கு உட்புறமாகப் பட்டயத்திற்கு இரையாக்குவார்கள்; அசீரியன் நம்முடைய தேசத்தில் வரும்போதும், நம்முடைய எல்லைகளை மிதிக்கும்போதும் அவனுக்கு நம்மைத் தப்புவி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 மனுபுத்திரருக்குத் தாமதியாமலும், பூண்டுகள்மேல் வருகிற மழைகளைப்போலவும், அநேக ஜனங்களின் நடுவிலே இ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ிலே மீதியானவர்கள் கர்த்தராலே வருகிற பனியைப்போலவும், மனுஷனுக்குக் காத்திராமலும், மனுபுத்திரருக்குத் தாமதியாமலும், பூண்டுகள்மேல் வருகிற மழைகளைப்போலவும், அநேக ஜனங்களின் நடுவிலே இ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ிலே மீதியானவர்கள், சிங்கம் காட்டுமிருகங்களுக்குள்ளே இருக்கிறதற்குச் சமானமாகவும் கடந்துபோய் மிதித்துத் தப்புவிப்பாரில்லாமல் பீறிப்போடுகிற பாலசிங்கம் ஆட்டுமந்தைகளுக்குள்ளே இருக்கிறதற்குச் சமானமாகவும் ஜாதிகளுக்குள் அநேக ஜனங்களின் நடுவிலே இ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ுடைய கை உன் விரோதிகளின்மேல் உயரும்; உன் சத்துருக்களெல்லாரும் சங்கரிக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ான் உன் குதிரைகளை உன் நடுவில் இராதபடிக்குச் சங்கரித்து, உன் இரதங்களை அழ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ான் உன் குதிரைகளை உன் நடுவில் இராதபடிக்குச் சங்கரித்து, உன் இரதங்களை அழ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சத்துப் பட்டணங்களைச் சங்கரித்து, உன் அரண்களையெல்லாம் நிர்மூலமாக்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னிய வித்தைகள் உன் கையில் இராதபடிக்கு அகற்றுவேன்; நாள் பார்க்கிறவர்கள் உன்னிடத்தில் இல்லாமற்போவார்கள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 கிரியையை நீ இனிப் பணிந்துகொள்ள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சுரூபங்களையும் உன் சிலைகளையும் உன் நடுவில் இராதபடிக்கு நிர்மூலமாக்குவேன்; உன் கையின் கிரியையை நீ இனிப் பணிந்துகொள்ள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 விக்கிரகத்தோப்புகளை உன் நடுவில் இராதபடிக்குப் பிடுங்கி, உன் பட்டணங்களை அழ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விகொடாத புறஜாதிகளிடத்திலே கோபத்தோடும் உக்கிரத்தோடும் நீதியைச் சரிக்கட்டுவ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ையுடைய நகரமே, இப்போது தண்டுதண்டாகக் கூடிக்கொள்; நமக்கு விரோதமாக முற்றிக்கை போடப்படும்; இஸ்ரவேலுடைய நியாயாதிபதியைக் கோலினால் கன்னத்திலே அட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ையுடைய நகரமே, இப்போது தண்டுதண்டாகக் கூடிக்கொள்; நமக்கு விரோதமாக முற்றிக்கை போடப்படும்; இஸ்ரவேலுடைய நியாயாதிபதியைக் கோலினால் கன்னத்திலே அடி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த்தா என்னப்பட்ட பெத்லகேமே, நீ யூதேயாவிலுள்ள ஆயிரங்களுக்குள்ளே சிறியதாயிருந்தும், இஸ்ரவேலை ஆளப்போகிறவர் உன்னிடத்திலிருந்து புறப்பட்டு என்னிடத்தில் வருவார்; அவருடைய புறப்படுதல் அநாதி நாட்களாகிய பூர்வத்தினுடைய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பிரசவிக்கிறவள் பிரசவிக்கிறமட்டும் அவர்களை ஒப்புக்கொடுப்பார்; அப்பொழுது அவருடைய சகோதரரில் மீதியானவர்கள் இஸ்ரவேல் புத்திரரோடுங்கூடத் திரும்ப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பிரசவிக்கிறவள் பிரசவிக்கிறமட்டும் அவர்களை ஒப்புக்கொடுப்பார்; அப்பொழுது அவருடைய சகோதரரில் மீதியானவர்கள் இஸ்ரவேல் புத்திரரோடுங்கூடத் திரும்ப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ன்றுகொண்டு, கர்த்தருடைய பலத்தோடும் தம்முடைய தேவனாகிய கர்த்தருடைய நாமத்தின் மகத்துவத்தோடும் மேய்ப்பார்; ஆகையால் அவர்கள் நிலைத்திருப்பார்கள்; அவர் இனிப் பூமியின் எல்லைகள் பரியந்தமும் மகிமைப்ப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वह शान्ति का मूल होगा, जब अश्शूरी हमारे देश पर चढ़ाई करें, और हमारे राजभवनों में पांव धरें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उनके विरुद्ध सात चरवाहे वरन आठ प्रधान मनुष्य खड़ें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े अश्शूर के देश को वरन पैठाव के स्थानों तक निम्रोद के देश को तलवार चला कर मार लेंगे; और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्शूरी लोग हमारे देश में आएं, और उसके सिवाने के भीतर पांव धरें, तब वही पुरूष हम को उन से बच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ाकूब के बचे हुए लोग बहुत राज्यों के बीच ऐसा काम देंगे, जैसा यहोवा की ओर से पड़ने वाली ओस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ास पर की वर्षा, जो किसी के लिये नहीं ठहरती और मनुष्यों की बाट नहीं जोह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ाकूब के बचे हुए लोग जातियों में और देश देश के लोगों के बीच ऐसे होंगे जैसे वन पशुओं में सिं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 भेड़-बकरियों के झुण्डों में जवान सिंह होता है, क्योंकि जब वह उनके बीच में से जाए, तो लताड़त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ाड़ता जाएगा, और कोई बचा न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ेरा हाथ तेरे द्रोहियों पर पड़े, और तेरे सब शत्रु नाश हो जा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ोवा की यही वाणी है, उस समय मैं तेरे घोड़ों को तेरे बीच में से नाश करूंगा; और तेरे रथ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नाश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ओर मैं तेरे देश के नगरों को भी नाश करूंगा, और तेरे किलों को ढ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मैं तेरे तन्त्र-मन्त्र नाश करूंगा, और तुझ में टोन्हे आगे को न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ओर मैं तेरी खुदी हुई मूरतें, और तेरी लाठें, तेरे बीच में से नाश करूंगा; और तू आगे को अपने हाथ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ई हुई वस्तुओं को दण्डवत न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मैं तेरी अशेरा नाम मूरतों को तेरी भूमि में से उखाड़ डालूंगा, और तेरे नगरों का विनाश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मैं अन्यजातियों से जो मेरा कहा नहीं मानतीं, क्रोध और जल जलाहट के साथ पलटा ल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ब हे बहुत दलों की स्वामिनी, दल बान्ध-बान्धकर इकट्ठी हो, क्योंकि उसने हम लोगों को घेर लिया है;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न्यायी के गाल पर सोंटा मा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बेतलेहेम एप्राता, यदि तू ऐसा छोटा है कि यहूदा के हजारों में गिना नहीं जाता, तौभी तुझ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लिये एक पुरूष निकलेगा, जो इस्राएलियों में प्रभुता करने वाला होगा; और उसका निकलना प्राचीन क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, वरन अनादि काल से होता आ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 कारण वह उन को उस समय तक त्यागे रहेगा, जब तक जच्चा उत्पन्न न करे; तब इस्राएलियों के पास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े हुए भाई लौट कर उन से मिल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ह खड़ा हो कर यहोवा की दी हुई शक्ति से, और अपने परमेश्वर यहोवा के नाम के प्रताप से,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रवाही करेगा। और वे सुरक्षित रहेंगे, क्योंकि अब वह पृथ्वी की छोर तक महान्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2026-10-21T12:44:56Z</dcterms:created>
  <dcterms:modified xsi:type="dcterms:W3CDTF">2026-10-21T12:44:56Z</dcterms:modified>
  <dc:title>मीका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