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கனே, என் ஞானத்தைக் கவனித்து, என் புத்திக்கு உன் செவியைச் சாய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ீ விவேகத்தைப்பேணிக்கொள்வாய், உன் உதடுகள் அறிவைக் காத்துக்கொள்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ரஸ்திரீயின் உதடுகள் தேன்கூடுபோல் ஒழுகும்; அவள் வாய் எண்ணெயிலும் மிருதுவ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செய்கையின் முடிவோ எட்டியைப்போலக் கசப்பும், இருபுறமுங் கருக்குள்ள பட்டயம்போல் கூர்மையு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காலடிகள் மரணத்துக்கு இறங்கும்; அவள் நடைகள் பாதாளத்தைப் பற்றிப்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ஜீவமார்க்கத்தைச் சிந்தித்துக்கொள்ளாதபடிக்கு, அவளுடைய நடைகள் மாறிமாறி விகாரப்படும்; அவைகளை அறியமுடிய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பிள்ளைகளே இப்பொழுது எனக்குச் செவிகொடுங்கள்; என் வாயின் வசனங்களை விட்டு நீங்காத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ழியை அவளுக்குத் தூரப்படுத்து; அவளுடைய வீட்டின் வாசலைக்கிட்டிச் சேரா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ர்ந்தால் உன் மேன்மையை அந்நியர்களுக்கும், உன் ஆயுசின் காலத்தைக் கொடூரருக்கும் கொடுத்துவிடு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் உன் செல்வத்தினால் திருப்தியடைவார்கள்; உன் பிரயாசத்தின்பலன் புறத்தியாருடைய வீட்டில் சே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டிவிலே உன் மாம்சமும் உன் சரீரமும் உருவழியும்போது நீ துக்கி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யோ, போதகத்தை நான் வெறுத்தேனே, கடிந்துகொள்ளுதலை என் மனம் அலட்சியம்பண்ணினதே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ோதகரின் சொல்லை நான் கேளாமலும், எனக்கு உபதேசம்பண்ணினவர்களுக்கு என் செவியைச் சாயாமலும் போனேனே!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ோதகரின் சொல்லை நான் கேளாமலும், எனக்கு உபதேசம்பண்ணினவர்களுக்கு என் செவியைச் சாயாமலும் போனேனே!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பைக்குள்ளும் சங்கத்துக்குள்ளும் கொஞ்சங்குறைய எல்லாத் தீமைக்குமுள்ளானேனே! என்று முறையிட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பைக்குள்ளும் சங்கத்துக்குள்ளும் கொஞ்சங்குறைய எல்லாத் தீமைக்குமுள்ளானேனே! என்று முறையிடு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கிணற்றிலுள்ள தண்ணீரையும், உன் துரவில் ஊறுகிற ஜலத்தையும் பானம்பண்ண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ஊற்றுகள் வெளியிலும் உன் வாய்க்கால்கள் வீதிகளிலும் பாய்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அந்நியருக்கும் உரியவைகளாயிராமல், உனக்கே உரியவைகளாயிருப்ப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ஊற்றுக்கண் ஆசீர்வதிக்கப்படுவதாக; உன் இளவயதின் மனைவியோடே மகிழ்ந்திர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ே நேசிக்கப்படத்தக்க பெண்மானும், அழகான வரையாடும் போலிருப்பாளாக; அவளுடைய ஸ்தனங்களே எப்பொழுதும் உன்னைத் திருப்திசெய்வதாக; அவளுடைய நேசத்தால் நீ எப்பொழுதும் மயங்கியிருப்ப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ே நேசிக்கப்படத்தக்க பெண்மானும், அழகான வரையாடும் போலிருப்பாளாக; அவளுடைய ஸ்தனங்களே எப்பொழுதும் உன்னைத் திருப்திசெய்வதாக; அவளுடைய நேசத்தால் நீ எப்பொழுதும் மயங்கியிருப்ப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னே, நீ பரஸ்திரீயின்மேல் மயங்கித் திரிந்து, அந்நிய ஸ்திரீயின் மார்பைத் தழுவவேண்டியதெ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ுடைய வழிகள் கர்த்தரின் கண்களுக்கு முன்பாக இருக்கிறது; அவனுடைய வழிகளெல்லாவற்றையும் அவர் சீர்தூக்கிப்பார்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ன்மார்க்கனை அவனுடைய அக்கிரமங்களே பிடித்துக்கொள்ளும்; தன் பாவக்கயிறுகளால் கட்டப்ப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ுத்தியைக் கேளாததினால் மடிந்து, தன் மதிகேட்டின் மிகுதியினால் மயங்கிப்போ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കനേ, വകതിരിവിനെ കാത്തുകൊള്ളേണ്ടതിന്നും നിന്റെ അധരങ്ങൾ പരിജ്ഞാനത്തെ പാലിക്ക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ജ്ഞാനത്തെ ശ്രദ്ധിച്ചു എന്റെ ബോധത്തിന്നു ചെവി ചായ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രസ്ത്രീയുടെ അധരങ്ങളിൽനിന്നു തേൻ ഇറ്റിറ്റു വീഴുന്നു; അവളുടെ അണ്ണാക്കു എണ്ണയെക്കാൾ മൃദുവ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ിന്നത്തേതിലോ അവൾ കാഞ്ഞിരംപോലെ കൈപ്പും ഇരുവായ്ത്തലവാൾപോലെ മൂർച്ചയും ഉള്ളവൾ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ളുടെ കാലുകൾ മരണത്തിലേക്കു ഇറങ്ങിച്ചെല്ലുന്നു; അവളുടെ കാലടികൾ പാതാളത്തിലേക്കു ഓ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ജീവന്റെ മാർഗ്ഗത്തിൽ അവൾ ചെല്ലാതവണ്ണം അവളുടെ പാതകൾ അസ്ഥിരമായിരിക്കുന്നു; അവൾ അറി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കയാൽ മക്കളേ, എന്റെ വാക്കു കേൾപ്പിൻ; എന്റെ വായിലെ മൊഴികളെ വിട്ടുമാറ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ന്റെ വഴിയെ അവളോടു അകറ്റുക; അവളുടെ വീട്ടിന്റെ വാതിലോടു അ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ന്റെ യൌവനശക്തി അന്യന്മാർക്കും നിന്റെ ആണ്ടുകൾ ക്രൂരന്നും കൊ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ണ്ടവർ നിന്റെ സമ്പത്തു തിന്നുകളയരുതു. നിന്റെ പ്രയത്നഫലം വല്ലവന്റെയും വീട്ടിൽ ആയ്പോ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ന്റെ മാംസവും ദേഹവും ക്ഷയിച്ചിട്ടു നീ ഒടുവിൽ നെടുവീർപ്പിട്ടുകൊണ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യ്യോ! ഞാൻ പ്രബോധനം വെറുക്കയും എന്റെ ഹൃദയം ശാസനയെ നിരസിക്കയും ചെയ്ത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റെ ഉപദേഷ്ടാക്കന്മാരുടെ വാക്കു ഞാൻ അനുസരിച്ചില്ല; എന്നെ പ്രബോധിപ്പിച്ചവർക്ക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വികൊടുത്ത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ഭയുടെയും സംഘത്തിന്റെയും മദ്ധ്യേ ഞാൻ ഏകദേശം സകലദോഷത്തിലും അകപ്പെട്ടുപോയല്ലോ എന്നിങ്ങനെ പറ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ഗതി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ന്റെ സ്വന്തജലാശയത്തിലെ തണ്ണീരും സ്വന്തകിണറ്റിൽനിന്നു ഒഴുകുന്ന വെള്ളവും കുട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ന്റെ ഉറവുകൾ വെളിയിലേക്കും നിന്റെ നീരൊഴുക്കുകൾ വീഥിയിലേക്കും ഒഴുകിപ്പോകേണ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 നിനക്കും അന്യന്മാർക്കും കൂടെയല്ല നിനക്കു മാത്രമേ ഇരിക്ക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ന്റെ ഉറവു അനുഗ്രഹിക്കപ്പെട്ടിരിക്കട്ടെ; നിന്റെ യൌവനത്തിലെ ഭാര്യയിൽ സന്തോഷ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ൌതുകമുള്ള പേടമാനും മനോഹരമായ ഇളമാൻ പേടയും പോലെ അവളുടെ സ്തനങ്ങൾ എല്ലാകാലത്തും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മിപ്പിക്കട്ടെ; അവളുടെ പ്രേമത്താൽ നീ എല്ലായ്പോഴും മത്തനായ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കനേ, നീ പരസ്ത്രീയെ കണ്ടു ഭ്രമിക്കുന്നതും അന്യസ്ത്രീയുടെ മാറിടം തഴുകുന്നതും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നുഷ്യന്റെ വഴികൾ യഹോവയുടെ ദൃഷ്ടിയിൽ ഇരിക്കുന്നു; അവന്റെ നടപ്പു ഒക്കെയും അവൻ തൂക്കിനേ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ുഷ്ടന്റെ അകൃത്യങ്ങൾ അവനെ പിടിക്കും; തന്റെ പാപപാശങ്ങളാൽ അവൻ പിടി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്രബോധനം കേൾക്കായ്കയാൽ അവൻ മരിക്കും; മഹാഭോഷത്വത്താൽ അവൻ വഴിതെറ്റ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2026-10-20T02:02:31Z</dcterms:created>
  <dcterms:modified xsi:type="dcterms:W3CDTF">2026-10-20T02:02:31Z</dcterms:modified>
  <dc:title>സദൃശവാക്യങ്ങൾ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