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னபரியந்தம் உயர்த்தப்பட்ட கப்பர்நகூமே, நீ பாதாளபரியந்தம் தாழ்த்தப்படுவாய் என்று சொல்ல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ஷரை நோக்கி: உங்களுக்குச் செவிகொடுக்கிறவன் எனக்குச் செவிகொடுக்கிறான், உங்களை அசட்டைபண்ணுகிறவன் என்னை அசட்டைபண்ணுகிறான், என்னை அசட்டைபண்ணுகிறவன் என்னை அனுப்பினவரை அசட்டைபண்ணுகிறா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ஷரை நோக்கி: உங்களுக்குச் செவிகொடுக்கிறவன் எனக்குச் செவிகொடுக்கிறான், உங்களை அசட்டைபண்ணுகிறவன் என்னை அசட்டைபண்ணுகிறான், என்னை அசட்டைபண்ணுகிறவன் என்னை அனுப்பினவரை அசட்டைபண்ணுகிறா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ந்த எழுபதுபேரும் சந்தோஷத்தோடே திரும்பிவந்து: ஆண்டவரே, உம்முடைய நாமத்தினாலே பிசாசுகளும் எங்களுக்குக் கீழ்ப்படிகிறது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ந்த எழுபதுபேரும் சந்தோஷத்தோடே திரும்பிவந்து: ஆண்டவரே, உம்முடைய நாமத்தினாலே பிசாசுகளும் எங்களுக்குக் கீழ்ப்படிகிறது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ை அவர் நோக்கி: சாத்தான் மின்னலைப்போல வானத்திலிருந்து விழுகிறதைக் கண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ர்ப்பங்களையும் தேள்களையும் மிதிக்கவும், சத்துருவினுடைய சகல வல்லமையையும் மேற்கொள்ளவும் உங்களுக்கு அதிகாரங் கொடுக்கிறேன்; ஒன்றும் உங்களைச் சேதப்படுத்தமாட்ட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ர்ப்பங்களையும் தேள்களையும் மிதிக்கவும், சத்துருவினுடைய சகல வல்லமையையும் மேற்கொள்ளவும் உங்களுக்கு அதிகாரங் கொடுக்கிறேன்; ஒன்றும் உங்களைச் சேதப்படுத்தமாட்ட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, ஆவிகள் உங்களுக்குக் கீழ்ப்படிகிறதற்காக நீங்கள் சந்தோஷப்படாமல், உங்கள் நாமங்கள் பரலோகத்தில் எழுதியிருக்கிறதற்காகச் சந்தோஷப்படுங்கள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, ஆவிகள் உங்களுக்குக் கீழ்ப்படிகிறதற்காக நீங்கள் சந்தோஷப்படாமல், உங்கள் நாமங்கள் பரலோகத்தில் எழுதியிருக்கிறதற்காகச் சந்தோஷப்படுங்க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வேளையில் இயேசு ஆவியிலே களிகூர்ந்து: பிதாவே! வானத்துக்கும் பூமிக்கும் ஆண்டவரே! இவைகளை நீர் ஞானிகளுக்கும் கல்விமான்களுக்கும் மறைத்து, பாலகருக்கு வெளிப்படுத்தினபடியால் உம்மை ஸ்தோத்திரிக்கிறேன்; ஆம், பிதாவே! இப்படிச் செய்வது உம்முடைய திருவுளத்துக்குப் பிரியம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வேளையில் இயேசு ஆவியிலே களிகூர்ந்து: பிதாவே! வானத்துக்கும் பூமிக்கும் ஆண்டவரே! இவைகளை நீர் ஞானிகளுக்கும் கல்விமான்களுக்கும் மறைத்து, பாலகருக்கு வெளிப்படுத்தினபடியால் உம்மை ஸ்தோத்திரிக்கிறேன்; ஆம், பிதாவே! இப்படிச் செய்வது உம்முடைய திருவுளத்துக்குப் பிரியம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வேளையில் இயேசு ஆவியிலே களிகூர்ந்து: பிதாவே! வானத்துக்கும் பூமிக்கும் ஆண்டவரே! இவைகளை நீர் ஞானிகளுக்கும் கல்விமான்களுக்கும் மறைத்து, பாலகருக்கு வெளிப்படுத்தினபடியால் உம்மை ஸ்தோத்திரிக்கிறேன்; ஆம், பிதாவே! இப்படிச் செய்வது உம்முடைய திருவுளத்துக்குப் பிரியம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கலமும் என் பிதாவினால் எனக்கு ஒப்புக்கொடுக்கப்பட்டிருக்கிறது; பிதா தவிர வேறொருவனும் குமாரன் இன்னாரென்று அறியான், குமாரனும், குமாரன் அவரை எவனுக்கு வெளிப்படுத்தச் சித்தமாயிருக்கிறாரோ அவனுந்தவிர, வேறொருவனும் பிதா இன்னாரென்று அறியா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கலமும் என் பிதாவினால் எனக்கு ஒப்புக்கொடுக்கப்பட்டிருக்கிறது; பிதா தவிர வேறொருவனும் குமாரன் இன்னாரென்று அறியான், குமாரனும், குமாரன் அவரை எவனுக்கு வெளிப்படுத்தச் சித்தமாயிருக்கிறாரோ அவனுந்தவிர, வேறொருவனும் பிதா இன்னாரென்று அறியா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தமது சீஷரிடத்தில் திரும்பி, தனித்து அவர்களை நோக்கி: நீங்கள் காண்கிறவைகளைக் காணுங் கண்கள் பாக்கியமுள்ளவை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தமது சீஷரிடத்தில் திரும்பி, தனித்து அவர்களை நோக்கி: நீங்கள் காண்கிறவைகளைக் காணுங் கண்கள் பாக்கியமுள்ளவை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ேக தீர்க்கதரிசிகளும் ராஜாக்களும் நீங்கள் காண்கிறவைகளைக் காணவும், நீங்கள் கேட்கிறவைகளைக் கேட்கவும் விரும்பியும், காணாமலும் கேளாமலும் போனார்கள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ேக தீர்க்கதரிசிகளும் ராஜாக்களும் நீங்கள் காண்கிறவைகளைக் காணவும், நீங்கள் கேட்கிறவைகளைக் கேட்கவும் விரும்பியும், காணாமலும் கேளாமலும் போனார்கள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ியாயசாஸ்திரி ஒருவன் எழுந்திருந்து, அவரைச் சோதிக்கும்படி: போதகரே, நித்திய ஜீவனைச் சுதந்தரித்துக்கொள்ளும்படிக்கு நான் என்ன செய்யவேண்டும் என்று கே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ியாயசாஸ்திரி ஒருவன் எழுந்திருந்து, அவரைச் சோதிக்கும்படி: போதகரே, நித்திய ஜீவனைச் சுதந்தரித்துக்கொள்ளும்படிக்கு நான் என்ன செய்யவேண்டும் என்று கே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ர்: நியாயப்பிரமாணத்தில் என்ன எழுதியிருக்கிறது? நீ வாசித்திருக்கிறது என்ன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ிரதியுத்தரமாக: உன் தேவனாகிய கர்த்தரிடத்தில் உன் முழு இருதயத்தோடும் உன் முழுஆத்துமாவோடும், உன் முழுப்பலத்தோடும் உன் முழுச்சிந்தையோடும் அன்புகூர்ந்து, உன்னிடத்தில் அன்புகூருவதுபோலப் பிறனிடத்திலும் அன்புகூருவாயாக என்று எழுதியிருக்கிறது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ிரதியுத்தரமாக: உன் தேவனாகிய கர்த்தரிடத்தில் உன் முழு இருதயத்தோடும் உன் முழுஆத்துமாவோடும், உன் முழுப்பலத்தோடும் உன் முழுச்சிந்தையோடும் அன்புகூர்ந்து, உன்னிடத்தில் அன்புகூருவதுபோலப் பிறனிடத்திலும் அன்புகூருவாயாக என்று எழுதியிருக்கிறது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அவனை நேரக்கி: நிதானமாய் உத்தரவு சொன்னாய்; அப்படியே செய், அப்பொழுது பிழைப்பாய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னை நீதிமான் என்று காண்பிக்க மனதாய் இயேசுவை நோக்கி: எனக்குப் பிறன் யார் என்று கே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பிரதியுத்தரமாக: ஒரு மனுஷன் எருசலேமிலிருந்து எரிகோவுக்குப் போகையில் கள்ளர் கையில் அகப்பட்டான்; அவர்கள் அவன் வஸ்திரங்களை உரிந்துகொண்டு அவனைக் காயப்படுத்தி, குற்றுயிராக விட்டுப் 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பிரதியுத்தரமாக: ஒரு மனுஷன் எருசலேமிலிருந்து எரிகோவுக்குப் போகையில் கள்ளர் கையில் அகப்பட்டான்; அவர்கள் அவன் வஸ்திரங்களை உரிந்துகொண்டு அவனைக் காயப்படுத்தி, குற்றுயிராக விட்டுப் 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தற்செயலாய் ஒரு ஆசாரியன் அந்த வழியே வந்து, அவனைக்கண்டு, பக்கமாய் விலகிப்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தற்செயலாய் ஒரு ஆசாரியன் அந்த வழியே வந்து, அவனைக்கண்டு, பக்கமாய் விலகிப்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ப்படியே ஒரு லேவியனும் அந்த இடத்துக்கு வந்து, அவனைக் கண்டு, பக்கமாய் விலகிப்போ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சமாரியன் ஒருவன் பிரயாணமாய் வருகையில், அவனைக் கண்டு, மனதுருக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 வந்து, அவனுடைய காயங்களில் எண்ணெயும் திராட்சரசமும் வார்த்து, காயங்களைக் கட்டி, அவனைத் தன் சுயவாகனத்தின்மேல் ஏற்றி, சத்திரத்துக்குக் கொண்டுபோய், அவனைப் பராமர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 வந்து, அவனுடைய காயங்களில் எண்ணெயும் திராட்சரசமும் வார்த்து, காயங்களைக் கட்டி, அவனைத் தன் சுயவாகனத்தின்மேல் ஏற்றி, சத்திரத்துக்குக் கொண்டுபோய், அவனைப் பராமர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நாளிலே தான் புறப்படும்போது இரண்டு பணத்தை எடுத்து, சத்திரத்தான் கையில் கொடுத்து: நீ இவனை விசாரித்துக்கொள், அதிகமாய் ஏதாகிலும் இவனுக்காகச் செலவழித்தால், நான் திரும்பிவரும்போது அதை உனக்குத் தருவே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நாளிலே தான் புறப்படும்போது இரண்டு பணத்தை எடுத்து, சத்திரத்தான் கையில் கொடுத்து: நீ இவனை விசாரித்துக்கொள், அதிகமாய் ஏதாகிலும் இவனுக்காகச் செலவழித்தால், நான் திரும்பிவரும்போது அதை உனக்குத் தருவ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, கள்ளர்கையில் அகப்பட்டவனுக்கு இந்த மூன்றுபேரில் எவன் பிறனாயிருந்தான் உனக்கு எப்படித்தோன்றுகிறது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ற்கு அவன்: அவனுக்கு இரக்கஞ்செய்தவனே என்றான். அப்பொழுது இயேசு அவனை நோக்கி: நீயும் போய் அந்தப்படியே செய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ற்கு அவன்: அவனுக்கு இரக்கஞ்செய்தவனே என்றான். அப்பொழுது இயேசு அவனை நோக்கி: நீயும் போய் அந்தப்படியே செய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பு, அவர்கள் பிரயாணமாய்ப் போகையில், அவர் ஒரு கிராமத்தில் பிரவேசித்தார். அங்கே மார்த்தாள் என்னும்பேர் கொண்ட ஒரு ஸ்திரீ அவரைத் தன்வீட்டிலே ஏற்றுக்கொண்ட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பு, அவர்கள் பிரயாணமாய்ப் போகையில், அவர் ஒரு கிராமத்தில் பிரவேசித்தார். அங்கே மார்த்தாள் என்னும்பேர் கொண்ட ஒரு ஸ்திரீ அவரைத் தன்வீட்டிலே ஏற்றுக்கொண்ட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ளுக்கு மரியாள் என்னப்பட்ட ஒரு சகோதரி இருந்தாள்; அவள் இயேசுவின் பாதத்தருகே உட்கார்ந்து, அவருடைய வசனத்தைக் கேட்டுக்கொண்டிருந்த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 கர்த்தர் வேறே எழுபதுபேரை நியமித்து, தாம் போகும் சகல பட்டணங்களுக்கும் இடங்களுக்கும் அவர்களைத் தமக்கு முன்னே இரண்டிரண்டு பேராக அனுப்பி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 கர்த்தர் வேறே எழுபதுபேரை நியமித்து, தாம் போகும் சகல பட்டணங்களுக்கும் இடங்களுக்கும் அவர்களைத் தமக்கு முன்னே இரண்டிரண்டு பேராக அனுப்பி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ார்த்தாளோ பற்பல வேலைகளைச் செய்வதில் மிகவும் வருத்தமடைந்து, அவரிடத்தில் வந்து: ஆண்டவரே, நான் தனியே வேலைசெய்யும்படி என் சகோதரி என்னை விட்டு வந்திருக்கிறதைக் குறித்து உமக்குக் கவையில்லையா? எனக்கு உதவிசெய்யும்படி அவளுக்குச் சொல்லும் என்ற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ார்த்தாளோ பற்பல வேலைகளைச் செய்வதில் மிகவும் வருத்தமடைந்து, அவரிடத்தில் வந்து: ஆண்டவரே, நான் தனியே வேலைசெய்யும்படி என் சகோதரி என்னை விட்டு வந்திருக்கிறதைக் குறித்து உமக்குக் கவையில்லையா? எனக்கு உதவிசெய்யும்படி அவளுக்குச் சொல்லும் என்ற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ார்த்தாளோ பற்பல வேலைகளைச் செய்வதில் மிகவும் வருத்தமடைந்து, அவரிடத்தில் வந்து: ஆண்டவரே, நான் தனியே வேலைசெய்யும்படி என் சகோதரி என்னை விட்டு வந்திருக்கிறதைக் குறித்து உமக்குக் கவையில்லையா? எனக்கு உதவிசெய்யும்படி அவளுக்குச் சொல்லும் என்ற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அவர்களை நோக்கி: அறுப்பு மிகுதி, வேலையாட்களோ கொஞ்சம்; ஆகையால் அறுப்புக்கு எஜமான் தமது அறுப்புக்கு வேலையாட்களை அனுப்பும்படி அவரை வேண்டிக்கொள்ள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அவர்களை நோக்கி: அறுப்பு மிகுதி, வேலையாட்களோ கொஞ்சம்; ஆகையால் அறுப்புக்கு எஜமான் தமது அறுப்புக்கு வேலையாட்களை அனுப்பும்படி அவரை வேண்டிக்கொள்ள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அவளுக்குப் பிரதியுத்தமாக: மார்த்தாளே, மார்த்தாளே, நீ அநேக காரியங்களைக் குறித்துக் கவலைப்பட்டுக் கலங்குகிறாய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அவளுக்குப் பிரதியுத்தமாக: மார்த்தாளே, மார்த்தாளே, நீ அநேக காரியங்களைக் குறித்துக் கவலைப்பட்டுக் கலங்குகிறாய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றப்பட்டுப்போங்கள்; ஆட்டுக்குட்டிகளை ஓநாய்களுக்குள்ளே அனுப்புகிறதுபோல, இதோ, நான் உங்களை அனுப்புகிறேன்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ணப்பையையும் சாமான் பையையும் பாதரட்சைகளையும் கொண்டுபோகவேண்டாம்; வழியிலே ஒருவரையும் வினவவும் வேண்டா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ேவையானது ஒன்றே, மரியாள் தன்னை விட்டெடுபடாத நல்ல பங்கைத் தெரிந்துகொண்டாள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ேவையானது ஒன்றே, மரியாள் தன்னை விட்டெடுபடாத நல்ல பங்கைத் தெரிந்துகொண்டாள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வீட்டில் பிரவேசிக்கிறபோது: இந்த வீட்டுக்குச் சமாதானம் உண்டாவதாகவென்று முதலாவது சொல்லுங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மாதான பாத்திரன் அங்கே இருந்தால், நீங்கள் கூறின சமாதானம் அவனிடத்தில் தங்கும், இல்லாதிருந்தால் அது உங்களிடத்திற்குத் திரும்பிவர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மாதான பாத்திரன் அங்கே இருந்தால், நீங்கள் கூறின சமாதானம் அவனிடத்தில் தங்கும், இல்லாதிருந்தால் அது உங்களிடத்திற்குத் திரும்பிவர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வீட்டிலேதானே நீங்கள் தங்கியிருந்து, அவர்கள் கொடுக்கிறவைகளைப் புசித்துக் குடியுங்கள்; வேலையாள் தன் கூலிக்குப் பாத்திரனாயிருக்கிறான். வீட்டுக்கு வீடு போகாதிர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வீட்டிலேதானே நீங்கள் தங்கியிருந்து, அவர்கள் கொடுக்கிறவைகளைப் புசித்துக் குடியுங்கள்; வேலையாள் தன் கூலிக்குப் பாத்திரனாயிருக்கிறான். வீட்டுக்கு வீடு போகாதிருங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 பட்டணத்தில் நீங்கள் பிரவேசிக்கிறபொழுது, ஜனங்கள் உங்களை ஏற்றுக்கொண்டால் அவர்கள் உங்கள்முன் வைக்கிறவைகளை நீங்கள் புசித்த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 பட்டணத்தில் நீங்கள் பிரவேசிக்கிறபொழுது, ஜனங்கள் உங்களை ஏற்றுக்கொண்டால் அவர்கள் உங்கள்முன் வைக்கிறவைகளை நீங்கள் புசித்த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்விடத்திலுள்ள பிணியாளிகளைச் சொஸ்தமாக்கி: தேவனுடைய ராஜ்யம் உங்களுக்குச் சமீபமாய் வந்திருக்கிறது என்று அவர்களுக்குச் சொல்லுங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தொரு பட்டணத்தில் நீங்கள் பிரவேசிக்கிறபொழுது, ஜனங்கள் உங்களை ஏற்றுக்கொள்ளாவிட்டால் அதின் வீதிகளிலே நீங்கள் போய்: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தொரு பட்டணத்தில் நீங்கள் பிரவேசிக்கிறபொழுது, ஜனங்கள் உங்களை ஏற்றுக்கொள்ளாவிட்டால் அதின் வீதிகளிலே நீங்கள் போய்: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ில் ஒட்டின உங்கள் பட்டணத்தின் தூசியையும் உங்களுக்கு விரோதமாய்த் துடைத்துப்போடுகிறோம்; ஆயினும் தேவனுடைய ராஜ்யம் உங்களுக்குச் சமீபமாய் வந்திருக்கிறதென்பதை அறிந்துகொள்வீர்களாக என்று சொல்லுங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ில் ஒட்டின உங்கள் பட்டணத்தின் தூசியையும் உங்களுக்கு விரோதமாய்த் துடைத்துப்போடுகிறோம்; ஆயினும் தேவனுடைய ராஜ்யம் உங்களுக்குச் சமீபமாய் வந்திருக்கிறதென்பதை அறிந்துகொள்வீர்களாக என்று சொல்லுங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 பட்டணத்திற்கு நேரிடுவதைப்பார்க்கிலும் அந்த நாளிலே சோதோம் நாட்டிற்கு நேரிடுவது இலகுவாயிருக்கும் என்று உங்களுக்குச் சொல்லுகிற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ராசீன் பட்டணமே, உனக்கு, ஐயோ, பெத்சாயிதா பட்டணமே, உனக்கு ஐயோ, உங்களில் செய்யப்பட்ட பலத்த செய்கைகள் தீருவிலும் சீதோனிலும் செய்யப்பட்டிருந்ததானால், அப்பொழுதே இரட்டுடுத்தி, சாம்பலில் உட்கார்ந்து, மனந்திரும்பியிருப்ப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ராசீன் பட்டணமே, உனக்கு, ஐயோ, பெத்சாயிதா பட்டணமே, உனக்கு ஐயோ, உங்களில் செய்யப்பட்ட பலத்த செய்கைகள் தீருவிலும் சீதோனிலும் செய்யப்பட்டிருந்ததானால், அப்பொழுதே இரட்டுடுத்தி, சாம்பலில் உட்கார்ந்து, மனந்திரும்பியிருப்ப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ராசீன் பட்டணமே, உனக்கு, ஐயோ, பெத்சாயிதா பட்டணமே, உனக்கு ஐயோ, உங்களில் செய்யப்பட்ட பலத்த செய்கைகள் தீருவிலும் சீதோனிலும் செய்யப்பட்டிருந்ததானால், அப்பொழுதே இரட்டுடுத்தி, சாம்பலில் உட்கார்ந்து, மனந்திரும்பியிருப்ப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த்தீர்ப்புநாளில் உங்களுக்கு நேரிடுவதைப்பார்க்கிலும், தீருவுக்கும் சீதோனுக்கும் நேரிடுவது இலகுவ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ুমি কফরনাহূম! তুমি কি স্বর্গ পর্যন্ত উন্নীত হবে? না! তোমাকে নরক পর্যন্ত নামানো যা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‘যাঁরা তোমাদের কথা শোনে, তারা আমারই কথা শোনে; আর যাঁরা তোমাদের অগ্রাহ্য় করে, তারা আমাক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গ্রাহ্য় করে৷ যাঁরা আমাকে অগ্রাহ্য় করে, তারা যিনি আমাকে পাঠিয়েছেন তাঁকেই অগ্রাহ্য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রপর সেই বাহাত্তরজন আনন্দের সঙ্গে ফিরে এসে বললেন, ‘প্রভু, আপনার নামে এমন কি ভূতরাও আমাদের বশ্য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ীকার কর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যীশু তাঁদের বললেন, ‘আমি শয়তানকে বিদ্য়ুত্ ঝলকের মতো আকাশ থেকে পড়তে দেখ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শোন! সাপ ও বিছেকে পায়ে দলবার ক্ষমতা আমি তোমাদের দিয়েছি; আর তোমাদের শত্রুর সমস্ত শক্তির ও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তাও আমি তোমাদের দিয়েছি; কোন কিছুই তোমাদের ক্ষতি কর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বু আত্মারা য়ে তোমাদের বশীভূত হয়, এ জেনে আনন্দ কোর না; কিন্তু স্বর্গে তোমাদের নাম লেখা হয়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আনন্দ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ঠিক সেই মুহূর্তে পবিত্র আত্মার আনন্দে পূর্ণ হয়ে যীশু বললেন, ‘পিতা, আমি তোমার প্রশংসা করি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 ও পৃথিবীর প্রভু, তুমি এসব বিষয় জ্ঞানীগুণী ও বুদ্ধিমান লোকদের কাছে গোপন রেখে শিশু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াশ করেছ৷ হ্যাঁ, পিতা, এতেই তোমার আনন্দ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‘আমার পিতা আমায় সবই দিয়েছেন৷ পিতা ছাড়া আর কেউ জানে না পুত্র কে, আমার পুত্র ছাড়া আর কেউ জ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পিতা কে৷ এছাড়া পুত্র যার কাছে পিতাকে প্রকাশ করতে ইচ্ছা করেন, কেবল সে-ই জান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রপর শিষ্যদের দিকে ফিরে তিনি একান্তে তাঁদের বললেন, ‘তোমরা যা দেখছ, য়ে চোখ তা দেখতে পায়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ন্য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ারণ আমি তোমাদের বলছি, তোমরা যা দেখছ, অনেক ভাববাদী ও রাজা তা দেখার ইচ্ছা করলেও তা দেখতে পান ন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যা শুনছ, তা শোনার ইচ্ছা করলেও তাঁরা তা শুনতে পান 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রপর একজন ব্যবস্থার শিক্ষক যীশুকে পরীক্ষার ছলে জিজ্ঞাসা করল, ‘গুরু, অনন্ত জীবন লাভ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কি করতে হ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ীশু তাকে বললেন, ‘বিধি-ব্যবস্থায় এ বিষয়ে কি লেখা আছে? সেখানে তুমি কি পড়ে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ে জবাব দিল, ‘তোমার সমস্ত অন্তর, মন, প্রাণ ও শক্তি দিয়ে অবশ্যই তোমার প্রভু ঈশ্বরকে ভালবাসো৷’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তোমার প্রতিবেশীকে নিজের মতো ভালবাসো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যীশু তাকে বললেন, ‘তুমি ঠিক উত্তরই দিয়েছ; ঐ সবই কর, তাহলে অনন্ত জীবন লাভ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সে নিজেকে ধার্মিক দেখাতে চেয়ে যীশুকে জিজ্ঞেস করল, ‘আমার প্রতিবেশী ক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র উত্তরে যীশু বললেন, ‘একজন লোক জেরুশালেম থেকে যিরীহোর দিকে নেমে যাচ্ছিল, পথে সে ডাকাতের হ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া পড়ল৷ তারা লোকটির জামা কাপড় খুলে নিয়ে তাকে মারধোর করে আধমরা অবস্থায় সেখানে ফেলে রেখে চল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ঘটনাক্রমে সেই পথ দিয়ে একজন ইহুদী যাজক যাচ্ছিল, যাজক তাকে দেখতে পেয়ে পথের অন্য ধার দিয়ে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সেই পথে এরপর একজন লেবীয়এল৷ তাকে দেখে সেও পথের অন্য ধার দিয়ে চল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কিন্তু একজন শমরীয় ঐ পথে য়েতে য়েতে সেই লোকটির কাছাকাছি এল৷ লোকটিকে দেখে তার মনে মমতা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সে ঐ লোকটির কাছে গিয়ে তার ক্ষতস্থান দ্রাক্ষারস দিয়ে ধুয়ে তাতে তেল ঢেলে বেঁধে দিল৷ এরপ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মরীয় লোকটিকে তার নিজের গাধার ওপর চাপিয়ে একটি সরাইখানায় নিয়ে এসে তার সেবা যত্ন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রের দিন সেই শমরীয় দুটি রৌপ্যমুদ্রা বের করে সরাইখানার মালিককে দিয়ে বলল, ‘এই লোকটির যত্ন করব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আপনি যদি এর চেয়ে বেশী খরচ করেন, তবে আমি ফিরে এসে আপনাকে তা শোধ করে দে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খন বল, ‘এই তিনজনের মধ্যে সেই ডাকাত দলের হাতে পড়া লোকটির প্রকৃত প্রতিবেশী ক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সে বলল, ‘য়ে লোকটি তার প্রতি দযা করল৷’তখন যীশু তাকে বললেন, ‘সে য়েমন করল, যাও তুমি গিয়ে ত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এরপর যীশু ও তাঁর শিষ্যরা জেরুশালেমের পথে য়েতে য়েতে কোন এক গ্রামে প্রবেশ করলেন৷ সেখানে মার্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ে একজন স্ত্রীলোক তাঁদের সাদর অভ্যর্থন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মরিয়ম নামে তাঁর একটি বোন ছিল, তিনি যীশুর পায়ের কাছে বসে তাঁর শিক্ষা শুন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প্রভু আরও বাহাত্তরজন লোককে মনোনীত করলেন৷ তিনি নিজে য়ে সমস্ত নগরে ও য়ে সমস্ত জায়গায় যাব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ঠিক করেছিলেন, সেই সব জায়গায় তাঁদের দুজন দুজন করে পাঠিয়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কিন্তু খাওযা-দাওযার নানা রকম আযোজন করতে মার্থা খুবই ব্যস্ত হয়ে পড়েছিলেন৷ তিনি যীশুর কাছে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‘প্রভু, আপনি কি দেখছেন না, আমার বোন সমস্ত কাজ একা আমার ঘাড়ে ফেলে দিয়েছে? ওকে বলুন ও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সাহায্য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তাঁদের বললেন, ‘শস্য প্রচুর হয়েছে, কিন্তু তা কাটার জন্য মজুরের সংখ্যা অল্প, তাই শস্যের য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িক তাঁর কাছে প্রার্থনা কর, য়েন তিনি তাঁর ফসল কাটার জন্য মজুর পাঠ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প্রভু তখন মার্থাকে বললেন, ‘মার্থা, মার্থা তুমি অনেক বিষয় নিয়ে বড়ই উদ্বিগ্ন ও চিন্তিত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াও! আর মনে রেখো, নেকড়ে বাঘের মধ্যে ভেড়ার মতোই আমি তোমাদের পাঠাচ্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রা টাকার বটুযা, থলি বা জুতো সঙ্গে নিও না এবং পথের মধ্যে কাউকে শুভেচ্ছা জানি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কিন্তু কেবলমাত্র একটা বিষয়ের প্রযোজন আছে৷ আর মরিয়ম সেই উত্তম বিষয়টি মনোনীত করেছে, যা তার ক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কখনও কেড়ে নেওযা হ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়ে বাড়িতে তোমরা প্রবেশ করবে সেখানে প্রথমে বলবে, ‘এই গৃহে শান্তি হোক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খানে যদি শান্তির পাত্র কেউ থাকে, তবে তোমাদের শান্তি তার সহবর্তী হবে৷ কিন্তু যদি সেরকম কেউ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, তাহলে তোমাদের শান্তি তোমাদের কাছে ফিরে আস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়ে বাড়িতে যাবে সেখানেই থেকো, আর তারা যা খেতে দেয় তাই খেও, কারণ য়ে কাজ করে সে বেতন প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্য৷ এ বাড়ি সে বাড়ি করে ঘুরে বেড়ি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যখন কোন নগরে প্রবেশ করবে তখন সেই নগরের লোকেরা যদি তোমাদের স্বাগত জানায়, তবে সেখান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তোমাদের সামনে যা কিছু ধরে, তা খে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ই নগরের রোগীদের সুস্থ কোর ও সেখানকার লোকদের বোল, ‘ঈশ্বরের রাজ্য তোমাদের কাছে এসে পড়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রা কোন নগরে প্রবেশ করলে যদি সেই নগরের লোকেরা তোমাদের স্বাগত না জানায়, তবে সেখানকার রাস্ত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িয়ে এসে তোমরা বো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‘এমনকি তোমাদের নগরের য়ে ধূলো আমাদের পায়ে লেগেছে তা আমরা তোমাদের বিরুদ্ধে ঝেড়ে ফেললাম;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থা জেনে রেখো য়ে ঈশ্বরের রাজ্য তোমাদের কাছে এসে গ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তোমাদের বলছি, সেই দিন এই নগরের থেকে সদোমের লোকদের অবস্থা অনেক বেশী সহনীয়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‘কোরাসীন ধিক্ তোমাকে! বৈত্‌সৈদা ধিক্ তোমাকে! তোমাদের মধ্যে য়ে সব অলৌকিক কাজ করা হয়েছে তা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োর ও সীদোনে করা হত, তবে সেখানকার লোকেরা অনেক আগেই চটের বস্ত্র পরে মাথায় ভস্ম ছিটিয়ে অনুতাপ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াইহোক, বিচারের দিনে সোর সীদোনের অবস্থা বরং তোমাদের চেয়ে অনেক সহনীয়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2026-10-21T06:20:44Z</dcterms:created>
  <dcterms:modified xsi:type="dcterms:W3CDTF">2026-10-21T06:20:44Z</dcterms:modified>
  <dc:title>লূক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