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humbled you, and suffered you to hunger, and fed you with manna, which you knew not, neither did your fathers know; that he might make you know that man does not live by bread only, but by every word that proceeds out of the mouth of the LORD does man liv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Your raiment waxed not old upon you, neither did your foot swell, these forty year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ou shall also consider in yours heart, that, as a man chastens his son, so the LORD your God chastens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ou shall also consider in yours heart, that, as a man chastens his son, so the LORD your God chastens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refore you shall keep the commandments of the LORD your God, to walk in his ways, and to fear him.]]></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refore you shall keep the commandments of the LORD your God, to walk in his ways, and to fear him.]]></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the LORD your God brings you into a good land, a land of brooks of water, of fountains and depths that spring out of valleys and hill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the LORD your God brings you into a good land, a land of brooks of water, of fountains and depths that spring out of valleys and hill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 land of wheat, and barley, and vines, and fig trees, and pomegranates; a land of oil olive, and hone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 land of wheat, and barley, and vines, and fig trees, and pomegranates; a land of oil olive, and hone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ll the commandments which I command you this day shall all of you observe to do, that all of you may live, and multiply, and go in and possess the land which the LORD swore unto your father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 land wherein you shall eat bread without scarceness, you shall not lack any thing in it; a land whose stones are iron, and out of whose hills you may dig bras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 land wherein you shall eat bread without scarceness, you shall not lack any thing in it; a land whose stones are iron, and out of whose hills you may dig bras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you have eaten and are full, then you shall bless the LORD your God for the good land which he has given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you have eaten and are full, then you shall bless the LORD your God for the good land which he has given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eware that you forget not the LORD your God, in not keeping his commandments, and his judgments, and his statutes, which I command you this da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eware that you forget not the LORD your God, in not keeping his commandments, and his judgments, and his statutes, which I command you this day:]]></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Lest when you have eaten and are full, and have built goodly houses, and dwelt therei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your herds and your flocks multiply, and your silver and your gold is multiplied, and all that you have is multiplie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your herds and your flocks multiply, and your silver and your gold is multiplied, and all that you have is multiplie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yours heart be lifted up, and you forget the LORD your God, which brought you forth out of the land of Egypt, from the house of bondag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ll the commandments which I command you this day shall all of you observe to do, that all of you may live, and multiply, and go in and possess the land which the LORD swore unto your father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o led you through that great and terrible wilderness, wherein were fiery serpents, and scorpions, and drought, where there was no water; who brought you forth water out of the rock of flin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o led you through that great and terrible wilderness, wherein were fiery serpents, and scorpions, and drought, where there was no water; who brought you forth water out of the rock of flin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o led you through that great and terrible wilderness, wherein were fiery serpents, and scorpions, and drought, where there was no water; who brought you forth water out of the rock of flin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Who fed you in the wilderness with manna, which your fathers knew not, that he might humble you, and that he might prove you, to do you good at your latter en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Who fed you in the wilderness with manna, which your fathers knew not, that he might humble you, and that he might prove you, to do you good at your latter en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you say in yours heart, My power and the might of mine hand has got me this wealth.]]></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you say in yours heart, My power and the might of mine hand has got me this wealth.]]></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shall remember the LORD your God: for it is he that gives you power to get wealth, that he may establish his covenant which he swore unto your fathers, as it is this da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shall remember the LORD your God: for it is he that gives you power to get wealth, that he may establish his covenant which he swore unto your fathers, as it is this day.]]></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you shall remember the LORD your God: for it is he that gives you power to get wealth, that he may establish his covenant which he swore unto your fathers, as it is this day.]]></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ll the commandments which I command you this day shall all of you observe to do, that all of you may live, and multiply, and go in and possess the land which the LORD swore unto your father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shall be, if you do at all forget the LORD your God, and walk after other gods, and serve them, and worship them, I testify against you this day that all of you shall surely perish.]]></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shall be, if you do at all forget the LORD your God, and walk after other gods, and serve them, and worship them, I testify against you this day that all of you shall surely perish.]]></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s the nations which the LORD destroys before your face, so shall all of you perish; because all of you would not be obedient unto the voice of the LORD your Go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s the nations which the LORD destroys before your face, so shall all of you perish; because all of you would not be obedient unto the voice of the LORD your Go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you shall remember all the way which the LORD your God led you these forty years in the wilderness, to humble you, and to prove you, to know what was in yours heart, whether you would keep his commandments, or no.]]></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you shall remember all the way which the LORD your God led you these forty years in the wilderness, to humble you, and to prove you, to know what was in yours heart, whether you would keep his commandments, or no.]]></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you shall remember all the way which the LORD your God led you these forty years in the wilderness, to humble you, and to prove you, to know what was in yours heart, whether you would keep his commandments, or no.]]></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humbled you, and suffered you to hunger, and fed you with manna, which you knew not, neither did your fathers know; that he might make you know that man does not live by bread only, but by every word that proceeds out of the mouth of the LORD does man liv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humbled you, and suffered you to hunger, and fed you with manna, which you knew not, neither did your fathers know; that he might make you know that man does not live by bread only, but by every word that proceeds out of the mouth of the LORD does man liv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ர்த்தும்படிக்கு, நீயும் உன் பிதாக்களும் அறியாதிருந்த மன்னாவினால் உன்னைப் போஷி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ந்த நாற்பது வருஷமும் உன்மேலிருந்த வஸ்திரம் பழையதாய்ப்போகவுமில்லை, உன் கால் வீங்கவு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ஒருவன் தன் புத்திரனைச் சிட்சிக்கிறதுபோல உன் தேவனாகிய கர்த்தர் உன்னைச் சிட்சிக்கிறார் என்று நீ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ல் அறிந்துகொள்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ஆகையால், உன் தேவனாகிய கர்த்தரின் வழிகளில் நடந்து, அவருக்குப் பயப்படும்படிக்கு,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க் கைக்கொள்ள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ன் தேவனாகிய கர்த்தர் உன்னை நல்ல தேசத்திலே பிரவேசிக்கப்பண்ணுகிறார்; அது பள்ளத்தாக்கு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களிலுமிருந்து புறப்படுகிற ஆறுகளும் ஊற்றுகளும் ஏரிகளுமுள்ள 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து கோதுமையும் வாற்கோதுமையும் திராட்சச் செடிகளும் அத்திமரங்களும் மாதளஞ்செடிகளுமுள்ள தேசம்;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லிவமரங்களும், எண்ணெயும் தேனுமுள்ள 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ங்கள் பிழைத்துப் பெருகி, கர்த்தர் உங்கள் பிதாக்களுக்கு ஆணையிட்டுக்கொடுத்த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து தாழ்ச்சியில்லாமல் அப்பம் புசிக்கத்தக்கதும் ஒன்றும் உனக்குக் குறைவுபடாததுமான தேசம்;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லுகள் இரும்பாயிருக்கிறதும், செம்பு வெட்டி எடுக்கத்தக்க மலைகளுள்ளதுமான 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கையால், நீ புசித்துத் திர்ப்தியடைந்திருக்கையில், உன் தேவனாகிய கர்த்தர் உனக்குக் கொடுத்த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ல தேசத்துக்காக அவரை ஸ்தோத்திரி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ன் தேவனாகிய கர்த்தரை மறவாதபடிக்கும், நான் இன்று உனக்கு விதிக்கிற அவருடைய கற்பனை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ங்களையும் கட்டளைகளையும் கைக்கொள்ளாமற்போகாதபடிக்கும் எச்சரிக்கையா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 புசித்துத் திர்ப்தியாகி, நல்ல வீடுகளைக் கட்டி, அவைகளில் குடியிருக்கு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ஆடுமாடுகள் திரட்சியாகி, உனக்கு வெள்ளியும் பொன்னும் பெருகி, உனக்கு உண்டானவையெ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கும்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இருதயம் மேட்டிமையடையாமலும், உன்னை அடிமைத்தன வீடாகிய எகிப்திலிருந்து புறப்படப்பண்ணின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த்து, அதைச் சுதந்தரிக்கும்படி நான் இன்று உங்களுக்கு விதிக்கிற எல்லாக் கட்டளைகளைகளின்ப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ன்னுடைய பின்நாட்களில் உனக்கு நன்மை செய்யும்பொருட்டு, உன்னைச் சிறுமைப்படுத்தி, உன்னைச் சோ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ளிவாய்ச் சர்ப்பங்களும் தேள்களும், தண்ணீரில்லாத வறட்சியுமுள்ள பயங்கரமான பெரிய வனாந்தரவழி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 அழைத்துவந்தவரும், உனக்காகப் பாறையான கன்மலையிலிருந்து தண்ணீர் புறப்படப்பண்ணின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ன் பிதாக்கள் அறியாத மன்னாவினால் வனாந்தரத்திலே உன்னைப் போஷித்து வந்தவருமான உன்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மறவா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என் சாமர்த்தியமும் என் கைப்பெலனும் இந்த ஐசுவரியத்தை எனக்குச் சம்பாதித்தது என்று நீ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ல் சொல்லிக்கொள்ளாமலும் இருக்க எச்சரிக்கையா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 தேவனாகிய கர்த்தரை நினைப்பாயாக; அவரே உன் பிதாக்களுக்கு ஆணையிட்டுக்கொடுத்த த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ன்படிக்கையை உறுதிப்படுத்தும்படி, இந்நாளில் உனக்கு உண்டாயிருக்கிறதுபோல, ஐசுவரிய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திக்கிறதற்கான பெலனை உனக்குக் கொடுக்கிற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த் சாவதானமாயி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ன் தேவனாகிய கர்த்தரை நீ மறந்து, வேறே தேவர்களைப் பின்பற்றி அவர்களைச் சேவித்து, அவர்களைப் பணி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வாயானால், நிச்சயமாய் அழிந்துபோவீர்கள் என்று இன்று உங்களுக்குச் சாட்சியாய் அறிவி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உன் தேவனாகிய கர்த்தருடைய சத்தத்திற்கு நீங்கள் கீழ்ப்படியாமற்போவதினால், கர்த்தர்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 அழித்த ஜாதிகளைப்போல நீங்களும் அழி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தேவனாகிய கர்த்தர் உன்னைச் சிறுமைப்படுத்தும்படிக்கும், தம்முடைய கட்டளைகளை நீ கைக்கொள்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ள்ளமாட்டாயோ என்று அவர் உன்னைச் சோதித்து, உன் இருதயத்திலுள்ளதை நீ அறியும்படிக்கும், உன்னை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பது வருஷமளவும் வனாந்தரத்திலே நடத்திவந்த எல்லா வழியையும் நினை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 உன்னைச் சிறுமைப்படுத்தி, உன்னைப் பசியினால் வருத்தி, மனுஷன் அப்பத்தினால் மாத்திரம்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வாயிலிருந்து புறப்படுகிற ஒவ்வொரு வார்த்தையினாலும் பிழைப்பான் என்பதை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8]]></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2026-09-16T19:45:54Z</dcterms:created>
  <dcterms:modified xsi:type="dcterms:W3CDTF">2026-09-16T19:45:54Z</dcterms:modified>
  <dc:title>உபாகமம் : 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