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ராஜா தீர்த்த இந்த நியாயத்தை இஸ்ரவேலர் எல்லாரும் கேள்விப்பட்டு, நியாயம் விசாரிக்கிறதற்கு தேவன் அருளின ஞானம் ராஜாவுக்கு உண்டென்று கண்டு, அவனுக்குப் பய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ராஜா தீர்த்த இந்த நியாயத்தை இஸ்ரவேலர் எல்லாரும் கேள்விப்பட்டு, நியாயம் விசாரிக்கிறதற்கு தேவன் அருளின ஞானம் ராஜாவுக்கு உண்டென்று கண்டு, அவனுக்குப் பயந்தா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எகிப்தின் ராஜாவாகிய பார்வோனோடே சம்பந்தங்கலந்து, பார்வோனின் குமாரத்தியை விவாகம்பண்ணி, தன்னுடைய அரமனையையும் கர்த்தருடைய ஆலயத்தையும் எருசலேமின் சுற்றுமதிலையும் கட்டித் தீருமட்டும் அவன் அவளைத் தாவீதின் நகரத்தில் கொண்டுவந்து வைத்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எகிப்தின் ராஜாவாகிய பார்வோனோடே சம்பந்தங்கலந்து, பார்வோனின் குமாரத்தியை விவாகம்பண்ணி, தன்னுடைய அரமனையையும் கர்த்தருடைய ஆலயத்தையும் எருசலேமின் சுற்றுமதிலையும் கட்டித் தீருமட்டும் அவன் அவளைத் தாவீதின் நகரத்தில் கொண்டுவந்து வைத்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எகிப்தின் ராஜாவாகிய பார்வோனோடே சம்பந்தங்கலந்து, பார்வோனின் குமாரத்தியை விவாகம்பண்ணி, தன்னுடைய அரமனையையும் கர்த்தருடைய ஆலயத்தையும் எருசலேமின் சுற்றுமதிலையும் கட்டித் தீருமட்டும் அவன் அவளைத் தாவீதின் நகரத்தில் கொண்டுவந்து வைத்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நாட்கள்மட்டும் கர்த்தருடைய நாமத்திற்கு ஒரு ஆலயம் கட்டப்படாதிருந்ததினால், ஜனங்கள் மேடைகளிலே பலியிட்டுவந்தா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சாலொமோன் கர்த்தரிடத்தில் அன்புகூர்ந்து, தன் தகப்பனாகிய தாவீதின் கட்டளைகளில் நடந்தான்; ஆனாலும் அவன் மேடைகளிலே பலியிட்டுத் தூபங்காட்டி வ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சாலொமோன் கர்த்தரிடத்தில் அன்புகூர்ந்து, தன் தகப்பனாகிய தாவீதின் கட்டளைகளில் நடந்தான்; ஆனாலும் அவன் மேடைகளிலே பலியிட்டுத் தூபங்காட்டி வ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டியே ராஜா பலியிட கிபியோனுக்குப் போனான்; அது பெரிய மேடையாயிருந்தது; அந்தப் பலிபீடத்தின்மேல் சாலொமோன் ஆயிரம் சர்வாங்க தகன பலிகளைச் செலுத்தினா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டியே ராஜா பலியிட கிபியோனுக்குப் போனான்; அது பெரிய மேடையாயிருந்தது; அந்தப் பலிபீடத்தின்மேல் சாலொமோன் ஆயிரம் சர்வாங்க தகன பலிகளைச் செலுத்தினா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பியோனிலே கர்த்தர் சாலொமோனுக்கு இராத்திரியில் சொப்பனத்திலே தரிசனமாகி: நீ விரும்புகிறதை என்னிடத்தில் கேள் என்று தேவன் சொன்னா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பியோனிலே கர்த்தர் சாலொமோனுக்கு இராத்திரியில் சொப்பனத்திலே தரிசனமாகி: நீ விரும்புகிறதை என்னிடத்தில் கேள் என்று தேவன் சொன்னா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என் தேவனாகிய கர்த்தாவே, தேவரீர் உமது அடியேனை என் தகப்பனாகிய தாவீதின் ஸ்தானத்திலே ராஜாவாக்கினீரே, நானோவென்றால் போக்கு வரவு அறியாத சிறுபிள்ளையாயிருக்கி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என் தேவனாகிய கர்த்தாவே, தேவரீர் உமது அடியேனை என் தகப்பனாகிய தாவீதின் ஸ்தானத்திலே ராஜாவாக்கினீரே, நானோவென்றால் போக்கு வரவு அறியாத சிறுபிள்ளையாயிருக்கி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ர் தெரிந்துகொண்டதும் ஏராளத்தினால் எண்ணிக்கைக்கு அடங்காததும் இலக்கத்திற்கு உட்படாததுமான திரளான ஜனங்களாகிய உமது ஜனத்தின் நடுவில் அடியேன் இருக்கி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மது ஜனங்களை நியாயம் விசாரிக்கவும், நன்மைதீமை இன்னதென்று வகையறுக்கவும், அடியேனுக்கு ஞானமுள்ள இருதயத்தைத் தந்தருளும்; ஏராளமாயிருக்கிற இந்த உமது ஜனங்களை நியாயம் விசாரிக்க யாராலே ஆகும்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மது ஜனங்களை நியாயம் விசாரிக்கவும், நன்மைதீமை இன்னதென்று வகையறுக்கவும், அடியேனுக்கு ஞானமுள்ள இருதயத்தைத் தந்தருளும்; ஏராளமாயிருக்கிற இந்த உமது ஜனங்களை நியாயம் விசாரிக்க யாராலே ஆகும் என்றா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லொமோன் இந்தக் காரியத்தைக் கேட்டது ஆண்டவருடைய பார்வைக்கு உகந்த விண்ணப்பமாயிருந்த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னால் தேவன் அவனை நோக்கி: நீ உனக்கு நீடித்த நாட்களைக் கேளாமலும், ஐசுவரியத்தைக் கேளாமலும், உன் சத்துருக்களின் பிராணனைக் கேளாமலும், நீ இந்தக் காரியத்தையே கேட்டு, நியாயம் விசாரிக்கிறதற்கு ஏற்ற ஞானத்தை உனக்கு வேண்டிக்கொண்டபடியினா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னால் தேவன் அவனை நோக்கி: நீ உனக்கு நீடித்த நாட்களைக் கேளாமலும், ஐசுவரியத்தைக் கேளாமலும், உன் சத்துருக்களின் பிராணனைக் கேளாமலும், நீ இந்தக் காரியத்தையே கேட்டு, நியாயம் விசாரிக்கிறதற்கு ஏற்ற ஞானத்தை உனக்கு வேண்டிக்கொண்டபடியினா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ன் வார்த்தைகளின்படி செய்தேன்; ஞானமும் உணர்வுமுள்ள இருதயத்தை உனக்குத் தந்தேன்; இதிலே உனக்குச் சரியானவன் உனக்குமுன் இருந்ததுமில்லை, உனக்குச் சரியானவன் உனக்குப்பின் எழும்புவதுமில்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ன் வார்த்தைகளின்படி செய்தேன்; ஞானமும் உணர்வுமுள்ள இருதயத்தை உனக்குத் தந்தேன்; இதிலே உனக்குச் சரியானவன் உனக்குமுன் இருந்ததுமில்லை, உனக்குச் சரியானவன் உனக்குப்பின் எழும்புவதுமில்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துவுமன்றி, நீ கேளாத ஐசுவரியத்தையும் மகிமையையும் உனக்குத் தந்தேன்; உன் நாட்களில் இருக்கிற ராஜாக்களில் ஒருவனும் உனக்குச் சரியானவன் இருப்பதில்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துவுமன்றி, நீ கேளாத ஐசுவரியத்தையும் மகிமையையும் உனக்குத் தந்தேன்; உன் நாட்களில் இருக்கிற ராஜாக்களில் ஒருவனும் உனக்குச் சரியானவன் இருப்பதில்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தகப்பனாகிய தாவீது நடந்தது போல, நீயும் என் கட்டளைகளையும் என் நியமங்களையும் கைக்கொண்டு, என் வழிகளில் நடப்பாயாகில், உன் நாட்களையும் நீடித்திருக்கப்பண்ணுவேன் என்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தகப்பனாகிய தாவீது நடந்தது போல, நீயும் என் கட்டளைகளையும் என் நியமங்களையும் கைக்கொண்டு, என் வழிகளில் நடப்பாயாகில், உன் நாட்களையும் நீடித்திருக்கப்பண்ணுவேன் என்றா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மோனுக்கு நித்திரை தெளிந்தபோது, அது சொப்பனம் என்று அறிந்தான்; அவன் எருசலேமுக்கு வந்து, கர்த்தருடைய உடன்படிக்கைப் பெட்டிக்கு முன்பாக நின்று, சர்வாங்க தகனபலிகளையிட்டு, சமாதானபலிகளைச் செலுத்தி, தன் ஊழியக்காரர் எல்லாருக்கும் விருந்துசெய்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மோனுக்கு நித்திரை தெளிந்தபோது, அது சொப்பனம் என்று அறிந்தான்; அவன் எருசலேமுக்கு வந்து, கர்த்தருடைய உடன்படிக்கைப் பெட்டிக்கு முன்பாக நின்று, சர்வாங்க தகனபலிகளையிட்டு, சமாதானபலிகளைச் செலுத்தி, தன் ஊழியக்காரர் எல்லாருக்கும் விருந்துசெய்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மோனுக்கு நித்திரை தெளிந்தபோது, அது சொப்பனம் என்று அறிந்தான்; அவன் எருசலேமுக்கு வந்து, கர்த்தருடைய உடன்படிக்கைப் பெட்டிக்கு முன்பாக நின்று, சர்வாங்க தகனபலிகளையிட்டு, சமாதானபலிகளைச் செலுத்தி, தன் ஊழியக்காரர் எல்லாருக்கும் விருந்துசெய்தா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வேசிகளான இரண்டு ஸ்திரீகள் ராஜாவினிடத்தில் வந்து, அவனுக்கு முன்பாக நின்றா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ல் ஒருத்தி: என் ஆண்டவனே, நானும் இந்த ஸ்திரீயும் ஒரே வீட்டிலே குடியிருக்கிறோம்; நான் இவளோடே வீட்டிலிருக்கையில் ஆண்பிள்ளை பெற்றே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ல் ஒருத்தி: என் ஆண்டவனே, நானும் இந்த ஸ்திரீயும் ஒரே வீட்டிலே குடியிருக்கிறோம்; நான் இவளோடே வீட்டிலிருக்கையில் ஆண்பிள்ளை பெற்றே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ன் பிள்ளைபெற்ற மூன்றாம் நாளிலே, இந்த ஸ்திரீயும் ஆண்பிள்ளை பெற்றாள்; நாங்கள் ஒருமித்திருந்தோம், எங்கள் இருவரையும் தவிர, வீட்டுக்குள்ளே வேறொருவரும் இல்லை.]]></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ன் பிள்ளைபெற்ற மூன்றாம் நாளிலே, இந்த ஸ்திரீயும் ஆண்பிள்ளை பெற்றாள்; நாங்கள் ஒருமித்திருந்தோம், எங்கள் இருவரையும் தவிர, வீட்டுக்குள்ளே வேறொருவரும் இல்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இராத்திரி தூக்கத்திலே இந்த ஸ்திரீ தன் பிள்ளையின்மேல் புரண்டுபடுத்ததினால் அது செத்துப்போயிற்று.]]></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உமது அடியாள் நித்திரைபண்ணுகையில், இவள் நடுஜாமத்தில் எழுந்து, என் பக்கத்திலே கிடக்கிற என் பிள்ளையை எடுத்து, தன் மார்பிலே கிடத்திக்கொண்டு, செத்த தன் பிள்ளையை எடுத்து, என் மார்பிலே கிடத்திவிட்டா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உமது அடியாள் நித்திரைபண்ணுகையில், இவள் நடுஜாமத்தில் எழுந்து, என் பக்கத்திலே கிடக்கிற என் பிள்ளையை எடுத்து, தன் மார்பிலே கிடத்திக்கொண்டு, செத்த தன் பிள்ளையை எடுத்து, என் மார்பிலே கிடத்திவிட்டா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என் பிள்ளைக்குப் பால்கொடுக்கக் காலமே நான் எழுந்திருந்த போது, அது செத்துக்கிடந்தது; பொழுது விடிந்தபின் நான் அதை உற்று பார்க்கும் போது, அது நான் பெற்றபிள்ளை அல்லவென்று கண்டேன் என்றா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என் பிள்ளைக்குப் பால்கொடுக்கக் காலமே நான் எழுந்திருந்த போது, அது செத்துக்கிடந்தது; பொழுது விடிந்தபின் நான் அதை உற்று பார்க்கும் போது, அது நான் பெற்றபிள்ளை அல்லவென்று கண்டேன் என்றா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 மற்ற ஸ்திரீ: அப்படியல்ல, உயிரோடிருக்கிறது என் பிள்ளை, செத்தது உன் பிள்ளை என்றாள். இவளோ: இல்லை, செத்தது உன் பிள்ளை, உயிரோடிருக்கிறது என் பிள்ளை என்றாள்; இப்படி ராஜாவுக்கு முன்பாக வாதாடினா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 மற்ற ஸ்திரீ: அப்படியல்ல, உயிரோடிருக்கிறது என் பிள்ளை, செத்தது உன் பிள்ளை என்றாள். இவளோ: இல்லை, செத்தது உன் பிள்ளை, உயிரோடிருக்கிறது என் பிள்ளை என்றாள்; இப்படி ராஜாவுக்கு முன்பாக வாதாடினா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 மற்ற ஸ்திரீ: அப்படியல்ல, உயிரோடிருக்கிறது என் பிள்ளை, செத்தது உன் பிள்ளை என்றாள். இவளோ: இல்லை, செத்தது உன் பிள்ளை, உயிரோடிருக்கிறது என் பிள்ளை என்றாள்; இப்படி ராஜாவுக்கு முன்பாக வாதாடினா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ராஜா: உயிரோடிருக்கிறது என் பிள்ளை, செத்தது உன் பிள்ளை என்று இவள் சொல்லுகிறாள்; அப்படியல்ல, செத்தது உன் பிள்ளை, உயிரோடிருக்கிறது என் பிள்ளை என்று அவள் சொல்லுகிறாள் என்று சொல்லி,]]></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ராஜா: உயிரோடிருக்கிறது என் பிள்ளை, செத்தது உன் பிள்ளை என்று இவள் சொல்லுகிறாள்; அப்படியல்ல, செத்தது உன் பிள்ளை, உயிரோடிருக்கிறது என் பிள்ளை என்று அவள் சொல்லுகிறாள் என்று சொல்லி,]]></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ஒரு பட்டயத்தைக் கொண்டுவாருங்கள் என்றான்; அவர்கள் ஒரு பட்டயத்தை ராஜாவினிடத்தில் கொண்டுவந்தா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ஜா உயிரோடிருக்கிற பிள்ளையை இரண்டாகப் பிளந்து, பாதியை இவளுக்கும் பாதியை அவளுக்கும் கொடுங்கள் என்றா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உயிரோடிருக்கிற பிள்ளையின் தாய், தன் பிள்ளைக்காக அவள் குடல் துடித்ததினால், ராஜாவை நோக்கி: ஐயோ, என் ஆண்டவனே, உயிரோடிருக்கிற பிள்ளையைக் கொல்லவேண்டாம்; அதை அவளுக்கே கொடுத்துவிடும் என்றாள்; மற்றவள் அது எனக்கும் வேண்டாம், உனக்கும் வேண்டாம், பிளந்து போடுங்கள் என்றா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உயிரோடிருக்கிற பிள்ளையின் தாய், தன் பிள்ளைக்காக அவள் குடல் துடித்ததினால், ராஜாவை நோக்கி: ஐயோ, என் ஆண்டவனே, உயிரோடிருக்கிற பிள்ளையைக் கொல்லவேண்டாம்; அதை அவளுக்கே கொடுத்துவிடும் என்றாள்; மற்றவள் அது எனக்கும் வேண்டாம், உனக்கும் வேண்டாம், பிளந்து போடுங்கள் என்றா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உயிரோடிருக்கிற பிள்ளையின் தாய், தன் பிள்ளைக்காக அவள் குடல் துடித்ததினால், ராஜாவை நோக்கி: ஐயோ, என் ஆண்டவனே, உயிரோடிருக்கிற பிள்ளையைக் கொல்லவேண்டாம்; அதை அவளுக்கே கொடுத்துவிடும் என்றாள்; மற்றவள் அது எனக்கும் வேண்டாம், உனக்கும் வேண்டாம், பிளந்து போடுங்கள் என்றா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ழுது ராஜா உயிரோடிருக்கிற பிள்ளையைக் கொல்லாமல், அவளுக்குக் கொடுத்துவிடுங்கள்; அவளே அதின் தாய் என்றா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ழுது ராஜா உயிரோடிருக்கிற பிள்ளையைக் கொல்லாமல், அவளுக்குக் கொடுத்துவிடுங்கள்; அவளே அதின் தாய்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479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૧ રાજાઓ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રાજાએ જે અદલ ઇન્સાફ કર્યો તેની જાણ સમગ્ર ઇસ્રાએલમાં થઈ ગઈ, ત્યારે તેમના રાજયના લોકોના મનમાં રા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ટે આદરભાવ જાગ્યો. તેઓ સમજી ગયા કે, એ ન્યાય કરવા માંટે દિવ્ય જ્ઞાન ધરા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સુલેમાંને મિસરના રાજા ફારુનની સાથે કરાર કર્યો, તેણે તેની પુત્રી સાથે લગ્ન કર્યા. તે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ઉદનગરમાં લઈ આવ્યો. સુલેમાંનનો મહેલ, યહોવાનું મંદિર અને યરૂશાલેમની ફરતી દીવાલ બાંધવામાં આવી, ત્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ધી તે ત્યાં ર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તે સમયે યહોવાનું મંદિર હજી બંધાયુ ન હોવાથી લોકો પોતાના બલિદાનો ટેકરી પરના થાનક પર અર્પણ કર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સુલેમાંન પોતે યહોવા પર પ્રેમ રાખતો હતો અને તેના પિતા દાઉદે ઠરાવેલા તમાંમ નિયમો અને વિધિઓનું પાલ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તો હતો. પરંતુ તે છતાં પણ તે ટેકરી પરના સ્થાનકો ઉપર જ બલિદાનો અર્પણ કરતો હતો અને ધૂપ પેટાવ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પર્વતનાં શિખરો પર આવેલા બધાં સ્થાનકોમાં સૌથી વધારે પ્રખ્યાત ઉચ્ચસ્થાન ગિબયોનમાં હતું. રાજાએ ત્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ઈને 1,000 દહનાર્પણો અર્પણ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તે રાત્રે યહોવાએ તેને સ્વપ્નમાં દર્શન આપ્યું અને કહ્યું, “તારે જે જોઈએ તે તું માંગી લે, હું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આપી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યારે સુલેમાંને જવાબ આપ્યો, “હે યહોવા, તમે માંરા પિતા દાઉદ પ્રત્યે પુષ્કળ પ્રેમ દર્શાવ્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ણ કે તમાંરી સાથેના સંબંધમાં તે પ્રામાંણિક, સત્ય અને વિશ્વાસુ હતા, અને તમાંરી આજ્ઞાઓને આધીન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ળી તમે તેને એક પુત્ર આપીને નાઆજે તેની જગ્યાએ રાજા બનાવ્યો છે તેના પ્રત્યેનો તમાંરો પ્રેમ બતા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હવે, ઓ માંરા યહોવા દેવ, તમે તમાંરા આ સેવકને માંરા પિતા દાઉદ પછી રાજા બનાવ્યો છે, જો કે હું તો હ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કરો છું. કયાં જવું અને શું કરવું એ હું જાણતો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હું અહીં તમાંરા પસંદ કરેલા લોકો વચ્ચે આવી પડયો છું. આ એક મહાન પ્રજા છે અને તેઓની સંખ્યા અગણિત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તેથી, મને વિવેકબુદ્વિવાળું હૃદય આપો; જેથી કરીને હું ન્યાયપૂર્વક તમાંરા લોકો પર રાજ કરી શકું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સાચા અને ખોટા વચ્ચેનો તફાવત સમજાવી શકું, નહિ તો તમાંરા મહાન લોકો પર કોણ રાજ કરી શક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સુલેમાંનની વિનંતીથી યહોવા પ્રસન્ન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અને તેણે સુલેમાંનને કહ્યું, “તેં આ માંગણી કરી છે અને પોતાના માંટે લાબું આયુષ્ય કે સંપત્તિ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રા દુશ્મનોનાં મોત પણ માંગ્યાઁ નથી, પરંતુ ન્યાય પૂર્વક લોકો પર રાજય કરવા માંટે ડહાપણ માંગ્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અને એટલે જ જો, હું તારી માંગણી પૂરી કરું છું. હું તને એવું ડહાપણ અને સમજ શકિતવાળું હૃદય આપું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 તારા પહેલાં તારા જેવો કોઈ થયો નથી અને તારા પછી કોઈ થવાનો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તદુપરાંત તેં જે માંગ્યું નથી; એ પણ હું તને આપીશ; સમૃદ્વિ અને સન્માંન! તારા જીવનપર્યંત તારા જે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રીમંત કે ખ્યાતનામ વિશ્વમાં અન્ય કોઈ થ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અને, જો તું તારા પિતાની જેમ માંરે માંગેર્ ચાલશે અને માંરી આજ્ઞાઓ, અને વિધિઓનું પાલન કરશે તો 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દીર્ઘાયુ આપી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પછી સુલેમાંન જાગી ગયો, તેને સમજાયું કે આ તો સ્વપ્ન છે. સુલેમાંન યરૂશાલેમ પાછો આવ્યો, અને યહોવા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ખાસ ઇસ્રાએલ સાથે કરેલા કરારનામાં ધરાવતા પવિત્રકોશ સામે ઊભો રહ્યો, અને દહનાર્પણ તથા શાત્યર્પણ અર્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 પછી તેણે તેના બધા અધિકારીઓ માંટે મિજબાની રા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તે પછી બે વારાંગનાઓ રાજાની સમક્ષ આવીને ઊભી ર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પહેલી બોલી, “નામદાર, આ બાઈ અને હું એક જ ઘરમાં રહીએ છીએ. એક પુત્રને મેં ઘરમાં જન્મ આપ્યો એ જ્યા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યાં માંરી સાથે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માંરી પ્રસૂતિ પછી ત્રીજે દિવસે તે સ્રીને પણ એક બાળક અવતર્યું. ઘરમાં અમે એકલાં જ હતાં; ઘર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યાં બીજું કોઇ ન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એક રાત્રે ઊંઘમાં પાસું ફેરવતાં તેનો પુત્ર દબાઇને મૃત્યુ પામ્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પછી રાત્રે ઊઠીને તેણે માંરી પાસેથી માંરા પુત્રને મને ખબર ન પડે તેમ ઉઠાવી લીધો, તે વખતે હું ઊઁઘ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તે દરમ્યાન તેણે માંરું બાળક પોતાની બાજુમાં મૂકયું અને તેનું મૃત બાળક માંરી બાજુમાં મૂક્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જયારે સવારમાં હું માંરા બાળકને ધવડાવવા ઊઠી, તો તે મરેલો જણાયો, પણ અજવાળામાં મેં ધારીને જોયું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ખબર પડી કે, એ મને અવતરેલું બાળક ન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ત્યારે બીજી સ્ત્રી બોલી; “જે પુત્ર જીવતો છે એ તો માંરો, અને જે મરી ગયો છે તે તારો છે.” પ્રથ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રીએ કહ્યું, “ના, મરેલો પુત્ર એ તારો છે, અને જે જીવતો છે, એ માંરો છે.” આમ તેઓ બંને પોતાની દલી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જા સમક્ષ રજૂ કરવા લા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રાજાએ મનમાં વિચાર કર્યો, “આ કહે છે કે, જીવતો છોકરો માંરો છે અને મરેલો તારો છે, જયારે પેલી સ્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હે છે કે, “એ વાત ખોટી છે, મરેલો તારો છે અને જીવતો માં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પછી તેણે કહ્યું, “મને એક તરવાર લાવી આપો.” એટલે રાજા આગળ તરવાર રજૂ કરવામાં આ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પછી રાજાએ કહ્યું, “આ જીવતા બાળકના બે ભાગ કરો અને બંને સ્રીઓને એક એક ભાગ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આ સાંભળીને જીવતા બાળકની સાચી માંતાના હૃદયમાં પ્રેમની લાગણી જન્મી અને તેણે રાજાને ક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મદાર, બાળક ભલે એને આપી દો, પણ એને માંરી નાખશો નહિ. પણ પેલી બીજી સ્રી બોલી, “બાળક તો કોઈને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ળે, ના એને મળે કે ના મને મળે, એના બે ટુકડા કરી ના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ત્યારે રાજાએ ચુકાદો આપ્યો, “જીવતુ બાળક પહેલી સ્ત્રીને આપી દો. એને માંરી નાખશો નહિ. એજ એની ખ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તા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3]]></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2026-10-21T07:41:57Z</dcterms:created>
  <dcterms:modified xsi:type="dcterms:W3CDTF">2026-10-21T07:41:57Z</dcterms:modified>
  <dc:title>૧ રાજાઓ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