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லவானே, பொல்லாப்பில் ஏன் பெருமைபாராட்டுகிறாய்? தேவனுடைய கிருபை எந்நாளுமுள்ள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ேடுகளைச் செய்ய எத்தனம்பண்ணுகிறாய், கபடுசெய்யும் உன் நாவு தீட்டப்பட்ட சவரகன் கத்தியைப்போல் இ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ன்மையைப்பார்க்கிலும் தீமையையும், யதார்த்தம் பேசுகிறதைப்பார்க்கிலும் பொய்யையும் விரும்புகிறாய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படமுள்ள நாவே, சங்கரிக்கும் சகல வார்த்தைகளையும் நீ விரும்புகிற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உன்னை என்றென்றைக்கும் இராதபடி அழித்துப்போடுவார்; அவர் உன்னைப் பிடித்து, உன் வாசஸ்தலத்திலிருந்து பிடுங்கி, நீ ஜீவனுள்ள தேசத்தில் இராதபடிக்கு உன்னை நிர்மூலமாக்குவார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உன்னை என்றென்றைக்கும் இராதபடி அழித்துப்போடுவார்; அவர் உன்னைப் பிடித்து, உன் வாசஸ்தலத்திலிருந்து பிடுங்கி, நீ ஜீவனுள்ள தேசத்தில் இராதபடிக்கு உன்னை நிர்மூலமாக்குவார்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திமான்கள் அதைக் கண்டு பயந்து அவனைப்பார்த்து நகைத்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தேவனைத் தன் பெலனாக எண்ணாமல், தன் செல்வப்பெருக்கத்தை நம்பி தன் தீவினையில் பலத்துக்கொண்ட மனுஷன் இவன்தான் என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தேவனைத் தன் பெலனாக எண்ணாமல், தன் செல்வப்பெருக்கத்தை நம்பி தன் தீவினையில் பலத்துக்கொண்ட மனுஷன் இவன்தான் என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ோ தேவனுடைய ஆலயத்தில் பச்சையான ஒலிவமரத்தைப் போலிருக்கிறேன். தேவனுடைய கிருபையை என்றென்றைக்கும் நம்பியிர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ோ தேவனுடைய ஆலயத்தில் பச்சையான ஒலிவமரத்தைப் போலிருக்கிறேன். தேவனுடைய கிருபையை என்றென்றைக்கும் நம்பியி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இதைச் செய்தீர் என்று உம்மை என்றென்றைக்கும் துதித்து உமது நாமத்திற்குக் காத்திருப்பேன்; உம்முடைய பரிசுத்தவான்களுக்கு முன்பாக அது நலம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இதைச் செய்தீர் என்று உம்மை என்றென்றைக்கும் துதித்து உமது நாமத்திற்குக் காத்திருப்பேன்; உம்முடைய பரிசுத்தவான்களுக்கு முன்பாக அது நலம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శూరుడా, చేసిన కీడునుబట్టి నీ వెందుకు అతిశయ పడుచున్నావు? దేవుని కృప నిత్య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ోసము చేయువాడా, వాడిగల మంగల కత్తివలె నీ నాలుక నాశనము చేయ నుద్దేశించ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ేలుకంటె కీడుచేయుటయు నీతి పలుకుటకంటె అబద్ధము చెప్పుటయు నీకిష్టమ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పటమైన నాలుక గలవాడా, అధిక నాశనకరములైన మాటలే నీకిష్ట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ావున దేవుడు సదాకాలము నిన్ను అణగగొట్టును నిన్ను పట్టుకొని ఆయన నీ గుడారములోనుండి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ల్లగించును సజీవుల దేశములోనుండి నిన్ను నిర్మూలము చేయున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తిమంతులు చూచి భయభక్తులు కల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ఇదిగో దేవుని తనకు దుర్గముగా నుంచుకొనక తన ధనసమృద్ధియందు నమి్మక యుంచి తన చేటును బలపరచుకొనిన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ీడేయని చెప్పు కొనుచు వానిని చూచి నవ్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ేనైతే దేవుని మందిరములో పచ్చని ఒలీవ చెట్టువలె నున్నాను నిత్యము దేవుని కృపయందు నమి్మ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చుచ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వు దాని నెరవేర్చితివి గనుక నేను నిత్యము నిన్ను స్తుతించెదను. నీ నామము నీ భక్తుల దృష్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తమమైనది నేను దాని స్మరించి కనిపెట్ట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2026-10-20T07:32:50Z</dcterms:created>
  <dcterms:modified xsi:type="dcterms:W3CDTF">2026-10-20T07:32:50Z</dcterms:modified>
  <dc:title>కీర్తనలు : 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