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் தன் தகப்பன் புத்தியை அலட்சியம்பண்ணுகிறான்; கடிந்துகொள்ளுதலைக் கவனித்து நடக்கிறவனோ விவேக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ானுடைய வீட்டில் அதிக பொக்கிஷமுண்டு; துன்மார்க்கனுடைய வருமானத்திலோ துன்பம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ஞானிகளின் உதடுகள் அறிவை இறைக்கும்; மூடரின் இருதயமோ அப்படியல்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ுன்மார்க்கருடைய பலி கர்த்தருக்கு அருவருப்பானது; செம்மையானவர்களின் ஜெபமோ அவருக்குப் பிரிய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வழி கர்த்தருக்கு அருவருப்பானது; நீதியைப் பின்பற்றுகிறவனையோ அவர் நேச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யை விட்டு விலகுகிறவனுக்குப் புத்திமதி விசனமாயிருக்கும்; கடிந்துகொள்ளுதலை வெறுக்கிறவன் சா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தாளமும் அழிவும் கர்த்தரின் பார்வைக்குப் பிரத்தியட்சமாயிருக்க, மனுபுத்திரருடைய இருதயம் அதிக பிரத்தியட்சமாயிருக்குமல்லவ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யாசக்காரன் தன்னைக் கடிந்துகொள்ளுகிறவனை நேசியான்; ஞானவான்களிடத்தில் போகவுமா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மகிழ்ச்சி முகமலர்ச்சியைத் தரும்; மனோதுக்கத்தினாலே ஆவி முறிந்து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த்திமானுடைய மனம் அறிவைத் தேடும்; மூடரின் வாயோ மதியீனத்தை ம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மைப்பட்டவனுடைய நாட்களெல்லாம் தீங்குள்ளவைகள்; மனரம்மியமோ நித்திய விருந்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ஞ்சலத்தோடு கூடிய அதிகப்பொருளிலும் கர்த்தரைப் பற்றும் பயத்தோடு கூடிய கொஞ்சப்பொருளே உத்தம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கையோடிருக்கும் கொழுத்த எருதின் கறியைப்பார்க்கிலும், சிநேகத்தோடிருக்கும் இலைக்கறியே நல்ல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பக்காரன் சண்டையை எழுப்புகிறான்; நீடிய சாந்தமுள்ளவனோ சண்டையை அமர்த்த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ோம்பேறியின் வழி முள்வேலிக்குச் சமானம்; நீதிமானுடைய வழியோ ராஜபாத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முள்ள மகன் தகப்பனைச் சந்தோஷப்படுத்துகிறான்; மதியற்ற மனுஷனோ தன் தாயை அலட்சியம்பண்ண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ூடத்தனம் புத்தியீனனுக்குச் சந்தோஷம்; புத்திமானோ தன் நடக்கையைச் செம்மைப்படுத்த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லோசனையில்லாமையால் எண்ணங்கள் சித்தியாமற்போம்; ஆலோசனைக்காரர் அநேகர் இருந்தால் அவைகள் உறுதி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ுக்குத் தன் வாய்மொழியினால் மகிழ்ச்சியுண்டாகும்; ஏற்ற காலத்தில் சொன்ன வார்த்தை எவ்வளவு நல்லது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ழான பாதாளத்தை விட்டு விலகும்படி, விவேகிக்கு ஜீவவழியானது உன்னதத்தை நோக்கும் வழிய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கங்காரியின் வீட்டைக் கர்த்தர் பிடுங்கிப்போடுவார்; விதவையின் எல்லையையோ நிலைப்படுத்த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ுன்மார்க்கருடைய நினைவுகள் கர்த்தருக்கு அருவருப்பானவைகள்; சுத்தவான்களுடைய வார்த்தைகளோ இன்பமானவை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ொருளாசைக்காரன் தன் வீட்டைக் கலைக்கிறான்; பரிதானங்களை வெறுக்கிறவனோ பிழை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திமானுடைய மனம் பிரதியுத்தரம் சொல்ல யோசிக்கும்; துன்மார்க்கனுடைய வாயோ தீமைகளைக் கொப்பள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ன்மார்க்கருக்குக் கர்த்தர் தூரமாயிருக்கிறார்; நீதிமான்களின் ஜெபத்தையோ கேட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ண்களின் ஒளி இருதயத்தைப் பூரிப்பாக்கும்; நற்செய்தி எலும்புகளைப் புஷ்டியா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ீவனுக்கேதுவான கடிந்துகொள்ளுதலை ஏற்றுக்கொள்ளும் காது ஞானிகளிடத்தே தங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ுத்திமதியைத் தள்ளிவிடுகிறவன் தன் ஆத்துமாவை வெறுக்கிறான்; கடிந்துகொள்ளுதலைக் கேட்கிறவனோ ஞானமடை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ுத்திமதியைத் தள்ளிவிடுகிறவன் தன் ஆத்துமாவை வெறுக்கிறான்; கடிந்துகொள்ளுதலைக் கேட்கிறவனோ ஞானமடை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ுக்குப் பயப்படுதல் ஞானத்தைப் போதிக்கும்; மேன்மைக்கு முன்னானது தாழ்ம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துவான பிரதியுத்தரம் உக்கிரத்தை மாற்றும்; கடுஞ்சொற்களோ கோபத்தை எழுப்ப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ிகளின் நாவு அறிவை உபயோகப்படுத்தும்; மூடரின் வாயோ புத்தியீனத்தைக் க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ின் கண்கள் எவ்விடத்திலுமிருந்து, நல்லோரையும் தீயோரையும் நோக்கிப்பார்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க்கியமுள்ள நாவு ஜீவவிருட்சம்; நாவின் மாறுபாடோ ஆவியை நொற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ഭോഷൻ അപ്പന്റെ പ്രബോധനം നിരസിക്കുന്നു; ശാസനയെ കൂട്ടാക്കുന്നവനോ വിവേകിയ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ീതിമാന്റെ വീട്ടിൽ വളരെ നിക്ഷേപം ഉണ്ടു; ദുഷ്ടന്റെ ആദായത്തിലോ അനർത്ഥ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ജ്ഞാനികളുടെ അധരങ്ങൾ പരിജ്ഞാനം വിതറുന്നു; മൂഢന്മാരുടെ ഹൃദയമോ നേരുള്ള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ുഷ്ടന്മാരുടെ യാഗം യഹോവെക്കു വെറുപ്പു; നേരുള്ളവരുടെ പ്രാർത്ഥനയോ അവന്നു പ്രസാദ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ുഷ്ടന്മാരുടെ വഴി യഹോവെക്കു വെറുപ്പു; എന്നാൽ നീതിയെ പിന്തുടരുന്നവനെ അവൻ സ്നേ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ന്മാർഗ്ഗം ത്യജിക്കുന്നവന്നു കഠിനശിക്ഷ വരും; ശാസന വെറുക്കുന്നവൻ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ാതാളവും നരകവും യഹോവയുടെ ദൃഷ്ടിയിൽ ഇരിക്കുന്നു; മനുഷ്യപുത്രന്മാരുടെ ഹൃദയങ്ങൾ എത്ര അധിക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രിഹാസി ശാസന ഇഷ്ടപ്പെടുന്നില്ല; ജ്ഞാനികളുടെ അടുക്കൽ ചെല്ല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സന്തോഷമുള്ള ഹൃദയം മുഖപ്രസാദമുണ്ടാക്കുന്നു; ഹൃദയത്തിലെ വ്യസനംകൊണ്ടോ ധൈര്യം ക്ഷയ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ിവേകമുള്ളവന്റെ ഹൃദയം പരിജ്ഞാനം അന്വേഷിക്കുന്നു; മൂഢന്മാരുടെ വായോ ഭോഷത്വം ആച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രിഷ്ടന്റെ ജീവനാൾ ഒക്കെയും കഷ്ടകാലം; സന്തുഷ്ടഹൃദയന്നോ നിത്യം ഉത്സവ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ബഹു നിക്ഷേപവും അതിനോടുകൂടെ കഷ്ടതയും ഉള്ളതിനെക്കാൾ യഹോവാഭക്തിയോടുകൂടെ അല്പധനം ഉള്ളതു ന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്വേഷമുള്ളെടത്തെ തടിപ്പിച്ച കാളയെക്കാൾ സ്നേഹമുള്ളെടത്തെ ശാകഭോജനം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്രോധമുള്ള കലഹം ഉണ്ടാക്കുന്നു; ദീർഘക്ഷമയുള്ളവനോ കലഹം ശമ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ടിയന്റെ വഴി മുള്ളുവേലിപോലെയാകുന്നു; നീതിമാന്മാരുടെ പാതയോ പെരുവഴി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ജ്ഞാനമുള്ള മകൻ അപ്പനെ സന്തോഷിപ്പിക്കുന്നു; മൂഢനോ അമ്മയെ നിന്ദ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ഭോഷത്വം ബുദ്ധിഹീനന്നു സന്തോഷം; വിവേകിയോ ചൊവ്വായി 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ലോചന ഇല്ലാഞ്ഞാൽ ഉദ്ദേശങ്ങൾ സാധിക്കാതെ പോകുന്നു; ആലോചനക്കാരുടെ ബഹുത്വത്താലോ അവ സാധ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താൻ പറയുന്ന ഉത്തരം ഹേതുവായി മനുഷ്യന്നു സന്തോഷം വരും; തക്കസമയത്തു പറയുന്ന വാക്കു എത്ര മനോഹര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ബുദ്ധിമാന്റെ ജീവയാത്ര മേലോട്ടാകുന്നു; കീഴെയുള്ള പാതാളത്തെ അവൻ ഒഴിഞ്ഞ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ഹങ്കാരിയുടെ വീടു യഹോവ പൊളിച്ചുകളയും; വിധവയുടെ അതിരോ അവൻ ഉറ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ദുരുപായങ്ങൾ യഹോവെക്കു വെറുപ്പു; ദയാവാക്കോ നിർമ്മല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ദുരാഗ്രഹി തന്റെ ഭവനത്തെ വലെക്കുന്നു; കോഴ വെറുക്കുന്നവനോ ജീവ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ീതിമാൻ മനസ്സിൽ ആലോചിച്ചു ഉത്തരം പറയുന്നു; ദുഷ്ടന്മാരുടെ വായോ ദോഷങ്ങളെ പൊഴ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ഹോവ ദുഷ്ടന്മാരോടു അകന്നിരിക്കുന്നു; നീതിമാന്മാരുടെ പ്രാർത്ഥനയോ അവൻ കേ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കണ്ണിന്റെ ശോഭ ഹൃദയത്തെ സന്തോഷിപ്പിക്കുന്നു; നല്ല വർത്തമാനം അസ്ഥികളെ തണു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ജീവാർത്ഥമായ ശാസന കേൾക്കുന്ന ചെവിയുള്ളവൻ ജ്ഞാനികളുടെ മദ്ധ്യേ വ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പ്രബോധനം ത്യജിക്കുന്നവൻ തന്റെ പ്രാണനെ നിരസിക്കുന്നു; ശാസന കേട്ടനുസരിക്കുന്നവനോ വിവേ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്പാദ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യഹോവാഭക്തി ജ്ഞാനോപദേശമാകുന്നു; മാനത്തിന്നു വിനയം മുന്നോടി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ൃദുവായ ഉത്തരം ക്രോധത്തെ ശമിപ്പിക്കുന്നു; കഠിനവാക്കോ കോപത്തെ ജ്വല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ജ്ഞാനിയുടെ നാവു നല്ല പരിജ്ഞാനം പ്രസ്താവിക്കുന്നു. മൂഢന്മാരുടെ വായോ ഭോഷത്വം പൊഴ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ുടെ കണ്ണു എല്ലാടവും ഉണ്ടു; ആകാത്തവരെയും നല്ലവരെയും നോക്കിക്കൊണ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ാവിന്റെ ശാന്തത ജീവവൃക്ഷം; അതിന്റെ വക്രതയോ മനോവ്യസ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2026-10-20T01:25:08Z</dcterms:created>
  <dcterms:modified xsi:type="dcterms:W3CDTF">2026-10-20T01:25:08Z</dcterms:modified>
  <dc:title>സദൃശവാക്യങ്ങൾ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