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ங்கள் மூலமாய்க் கேள்விப்பட்டதை விசுவாசித்தவன் யார்? கர்த்தருடைய புயம் யாருக்கு வெளிப்பட்டது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ளங்கிளையைப்போலவும், வறண்ட நிலத்திலிருந்து துளிர்க்கிற வேரைப்போலவும் அவனுக்கு முன்பாக எழும்புகிறார்; அவருக்கு அழகுமில்லை, சௌந்தரியமும் இல்லை; அவரைப் பார்க்கும்போது, நாம் அவரை விரும்பத்தக்க ரூபம் அவருக்கு இல்லாதிரு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ளங்கிளையைப்போலவும், வறண்ட நிலத்திலிருந்து துளிர்க்கிற வேரைப்போலவும் அவனுக்கு முன்பாக எழும்புகிறார்; அவருக்கு அழகுமில்லை, சௌந்தரியமும் இல்லை; அவரைப் பார்க்கும்போது, நாம் அவரை விரும்பத்தக்க ரூபம் அவருக்கு இல்லாத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அசட்டைபண்ணப்பட்டவரும், துக்கம் நிறைந்தவரும், பாடு அநுபவித்தவருமாயிருந்தார்; அவரைவிட்டு, நம்முடைய முகங்களை மறைத்துக் கொண்டோம்; அவர் அசட்டைபண்ணப்பட்டிருந்தார்; அவரை எண்ணாமற்போன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அசட்டைபண்ணப்பட்டவரும், துக்கம் நிறைந்தவரும், பாடு அநுபவித்தவருமாயிருந்தார்; அவரைவிட்டு, நம்முடைய முகங்களை மறைத்துக் கொண்டோம்; அவர் அசட்டைபண்ணப்பட்டிருந்தார்; அவரை எண்ணாமற்போன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அசட்டைபண்ணப்பட்டவரும், துக்கம் நிறைந்தவரும், பாடு அநுபவித்தவருமாயிருந்தார்; அவரைவிட்டு, நம்முடைய முகங்களை மறைத்துக் கொண்டோம்; அவர் அசட்டைபண்ணப்பட்டிருந்தார்; அவரை எண்ணாமற்போன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ெய்யாகவே அவர் நம்முடைய பாடுகளை ஏற்றுக்கொண்டு, நம்முடைய துக்கங்களைச் சுமந்தார்; நாமோ, அவர் தேவனால் அடிபட்டு வாதிக்கப்பட்டு, சிறுமைப்பட்டவரென்று எண்ணின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ெய்யாகவே அவர் நம்முடைய பாடுகளை ஏற்றுக்கொண்டு, நம்முடைய துக்கங்களைச் சுமந்தார்; நாமோ, அவர் தேவனால் அடிபட்டு வாதிக்கப்பட்டு, சிறுமைப்பட்டவரென்று எண்ணின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ம்முடைய மீறுதல்களினிமித்தம் அவர் காயப்பட்டு, நம்முடைய அக்கிரமங்களினிமித்தம் அவர் நொறுக்கப்பட்டார்; நமக்குச் சமாதானத்தை உண்டுபண்ணும் ஆக்கினை அவர்மேல் வந்தது; அவருடைய தழும்புகளால் குணமாகிற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ம்முடைய மீறுதல்களினிமித்தம் அவர் காயப்பட்டு, நம்முடைய அக்கிரமங்களினிமித்தம் அவர் நொறுக்கப்பட்டார்; நமக்குச் சமாதானத்தை உண்டுபண்ணும் ஆக்கினை அவர்மேல் வந்தது; அவருடைய தழும்புகளால் குணமாகிற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மெல்லாரும் ஆடுகளைப்போல வழிதப்பித்திரிந்து, அவனவன் தன்தன் வழியிலே போனோம்; கர்த்தரோ நம்மெல்லாருடைய அக்கிரமத்தையும் அவர்மேல் விழப்பண்ணி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மெல்லாரும் ஆடுகளைப்போல வழிதப்பித்திரிந்து, அவனவன் தன்தன் வழியிலே போனோம்; கர்த்தரோ நம்மெல்லாருடைய அக்கிரமத்தையும் அவர்மேல் விழப்பண்ணின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நெருக்கப்பட்டும் ஒடுக்கப்பட்டும் இருந்தார், ஆனாலும் தம்முடைய வாயை அவர் திறக்கவில்லை; அடிக்கப்படும்படி கொண்டுபோகப்படுகிற ஒரு ஆட்டுக் குட்டியைப்போலவும், தன்னை மயிர்கத்தரிக்கிறவனுக்கு முன்பாகச் சத்தமிடாதிருக்கிற ஆட்டைப்போலவும், அவர் தம்முடைய வாயைத் திறவாதிருந்த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நெருக்கப்பட்டும் ஒடுக்கப்பட்டும் இருந்தார், ஆனாலும் தம்முடைய வாயை அவர் திறக்கவில்லை; அடிக்கப்படும்படி கொண்டுபோகப்படுகிற ஒரு ஆட்டுக் குட்டியைப்போலவும், தன்னை மயிர்கத்தரிக்கிறவனுக்கு முன்பாகச் சத்தமிடாதிருக்கிற ஆட்டைப்போலவும், அவர் தம்முடைய வாயைத் திறவாதிருந்த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டுக்கணிலும் நியாயத்தீர்ப்பிலுமிருந்து அவர் எடுக்கப்பட்டார்; அவருடைய வம்சத்தை யாரால் சொல்லி முடியும்; ஜீவனுள்ளோருடைய தேசத்திலிருந்து அறுப்புண்டு போனார்; என் ஜனத்தின் மீறுதலினிமித்தம் அவர் வாதிக்கப்பட்ட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டுக்கணிலும் நியாயத்தீர்ப்பிலுமிருந்து அவர் எடுக்கப்பட்டார்; அவருடைய வம்சத்தை யாரால் சொல்லி முடியும்; ஜீவனுள்ளோருடைய தேசத்திலிருந்து அறுப்புண்டு போனார்; என் ஜனத்தின் மீறுதலினிமித்தம் அவர் வாதிக்கப்பட்ட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ன்மார்க்கரோடே அவருடைய பிரேதக்குழியை நியமித்தார்கள்; ஆனாலும் அவர் மரித்தபோது ஐசுவரியவானோடே இருந்தார்; அவர் கொடுமை செய்யவில்லை; அவர் வாயில் வஞ்சனை இருந்ததும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ன்மார்க்கரோடே அவருடைய பிரேதக்குழியை நியமித்தார்கள்; ஆனாலும் அவர் மரித்தபோது ஐசுவரியவானோடே இருந்தார்; அவர் கொடுமை செய்யவில்லை; அவர் வாயில் வஞ்சனை இருந்ததும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ோ அவரை நொறுக்கச் சித்தமாகி, அவரைப் பாடுகளுக்குட்படுத்தினார்; அவருடைய ஆத்துமா தன்னைக் குற்றநிவாரணபலியாக ஒப்புக்கொடுக்கும்போது, அவர் தமது சந்ததியைக் கண்டு, நீடித்தநாளாயிருப்பார், கர்த்தருக்குச் சித்தமானது அவர் கையினால் வாய்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ோ அவரை நொறுக்கச் சித்தமாகி, அவரைப் பாடுகளுக்குட்படுத்தினார்; அவருடைய ஆத்துமா தன்னைக் குற்றநிவாரணபலியாக ஒப்புக்கொடுக்கும்போது, அவர் தமது சந்ததியைக் கண்டு, நீடித்தநாளாயிருப்பார், கர்த்தருக்குச் சித்தமானது அவர் கையினால் வாய்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ோ அவரை நொறுக்கச் சித்தமாகி, அவரைப் பாடுகளுக்குட்படுத்தினார்; அவருடைய ஆத்துமா தன்னைக் குற்றநிவாரணபலியாக ஒப்புக்கொடுக்கும்போது, அவர் தமது சந்ததியைக் கண்டு, நீடித்தநாளாயிருப்பார், கர்த்தருக்குச் சித்தமானது அவர் கையினால் வாய்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தமது ஆத்தும வருத்தத்தின் பலனைக் கண்டு திருப்தியாவார்; என் தாசனாகிய நீதிபரர் தம்மைப் பற்றும் அறிவினால் அநேகரை நீதிமான்களாக்குவார்; அவர்களுடைய அக்கிரமங்களைத் தாமே சுமந்துகொள்வ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தமது ஆத்தும வருத்தத்தின் பலனைக் கண்டு திருப்தியாவார்; என் தாசனாகிய நீதிபரர் தம்மைப் பற்றும் அறிவினால் அநேகரை நீதிமான்களாக்குவார்; அவர்களுடைய அக்கிரமங்களைத் தாமே சுமந்துகொள்வ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தம்முடைய ஆத்துமாவை மரணத்திலூற்றி, அக்கிரமக்காரரில் ஒருவராக எண்ணப்பட்டு, அநேகருடைய பாவத்தைத் தாமே சுமந்து, அக்கிரமக்காரருக்காக வேண்டிக்கொண்டதினிமித்தம் அநேகரை அவருக்குப் பங்காகக் கொடுப்பேன்; பலவான்களை அவர் தமக்குக் கொள்ளையாகப் பங்கிட்டுக்கொள்வ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தம்முடைய ஆத்துமாவை மரணத்திலூற்றி, அக்கிரமக்காரரில் ஒருவராக எண்ணப்பட்டு, அநேகருடைய பாவத்தைத் தாமே சுமந்து, அக்கிரமக்காரருக்காக வேண்டிக்கொண்டதினிமித்தம் அநேகரை அவருக்குப் பங்காகக் கொடுப்பேன்; பலவான்களை அவர் தமக்குக் கொள்ளையாகப் பங்கிட்டுக்கொள்வ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தம்முடைய ஆத்துமாவை மரணத்திலூற்றி, அக்கிரமக்காரரில் ஒருவராக எண்ணப்பட்டு, அநேகருடைய பாவத்தைத் தாமே சுமந்து, அக்கிரமக்காரருக்காக வேண்டிக்கொண்டதினிமித்தம் அநேகரை அவருக்குப் பங்காகக் கொடுப்பேன்; பலவான்களை அவர் தமக்குக் கொள்ளையாகப் பங்கிட்டுக்கொள்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8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ేము తెలియజేసిన సమాచారము ఎవడు నమ్మెను? యెహోవా బాహువు ఎవనికి బయలుపరచబడె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లేతమొక్కవలెను ఎండిన భూమిలో మొలిచిన మొక్కవలెను అతడు ఆయనయెదుట పెరిగెను. అతనికి సురూపమైనను సొగస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దు మనమతని చూచి, అపేక్షించునట్లుగా అతనియందు సురూపము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తడు తృణీకరింపబడినవాడును ఆయెను మనుష్యులవలన విసర్జింపబడినవాడును వ్యసనాక్రాంతుడుగాను వ్యాధ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నుభవించినవాడు గాను మనుష్యులు చూడనొల్లనివాడుగాను ఉండెను. అతడు తృణీకరింపబడినవాడు గనుక మనము అత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న్నికచేయకపోతివి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ిశ్చయముగా అతడు మన రోగములను భరించెను మన వ్యసనములను వహించెను అయినను మొత్తబడినవానిగాను దేవునివల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ాధింపబడినవానిగాను శ్రమనొందినవానిగాను మనమతనిని ఎంచితివి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న యతిక్రమక్రియలనుబట్టి అతడు గాయపరచ బడెను మన దోషములనుబట్టి నలుగగొట్టబడెను మన సమాధానార్థమైన శిక్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మీద పడెను అతడు పొందిన దెబ్బలచేత మనకు స్వస్థత కలుగు 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మనమందరము గొఱ్ఱలవలె త్రోవ తప్పిపోతివిు మనలో ప్రతివాడును తనకిష్టమైన త్రోవకు తొలిగెను యెహోవా మ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ందరి దోషమును అతనిమీద మో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తడు దౌర్జన్యము నొందెను బాధింపబడినను అతడు నోరు తెరవలేదు వధకు తేబడు గొఱ్ఱపిల్లయు బొచ్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త్తిరించువానియెదుట గొఱ్ఱయు మౌనముగా నుండునట్లు అతడు నోరు తెరువ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న్యాయపు తీర్పునొందినవాడై అతడు కొనిపోబడెను అతడు నా జనుల యతిక్రమమునుబట్టి మొత్తబడెను గదా. సజీవ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ూమిలోనుండి అతడు కొట్టివేయబడెను అయినను అతని తరమువారిలో ఈ సంగతి ఆలో చించినవారెవ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తడు మరణమైనప్పుడు భక్తిహీనులతో అతనికి సమాధి నియమింపబడెను ధనవంతునియొద్ద అతడు ఉంచబడెను నిశ్చయ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డు అన్యాయమేమియు చేయలేదు అతని నోట ఏ కపటమును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తని నలుగగొట్టుటకు యెహోవాకు ఇష్టమాయెను ఆయన అతనికి వ్యాధి కలుగజేసెను. అతడు తన్నుతా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రాధపరిహారార్థబలిచేయగా అతని సంతానము చూచును. అతడు దీర్ఘాయుష్మంతుడగును, యెహోవా ఉద్దేశము అతనివల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ఫలమ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తడు తనకు కలిగిన వేదనను చూచి తృప్తినొందును. నీతిమంతుడైన నా సేవకుడు జనుల దోషములను భరించి నక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ుభవజ్ఞానము చేత అనేకులను నిర్దోషులుగా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కావున గొప్పవారితో నేనతనికి పాలు పంచిపెట్టెదను ఘనులతో కలిసి అతడు కొల్లసొమ్ము విభాగించ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లయనగా మరణము నొందునట్లు అతడు తన ప్రాణ మును ధారపోసెను అతిక్రమము చేయువారిలో ఎంచబడినవాడాయెను అనేక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పమును భరించుచు తిరుగుబాటు చేసినవారినిగూర్చి విజ్ఞాపనముచేస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2026-10-20T01:26:54Z</dcterms:created>
  <dcterms:modified xsi:type="dcterms:W3CDTF">2026-10-20T01:26:54Z</dcterms:modified>
  <dc:title>యెషయా : 53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