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, என் சகோதரனும், உடன்வேலையாளும், உடன்சேவகனும், உங்கள் ஸ்தானாபதியும், என் குறைச்சலுக்கு உதவிசெய்தவனுமான எப்பாப்பிரோதீத்துவை உங்களிடத்தில் அனுப்பவேண்டுமென்று எண்ணின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, என் சகோதரனும், உடன்வேலையாளும், உடன்சேவகனும், உங்கள் ஸ்தானாபதியும், என் குறைச்சலுக்கு உதவிசெய்தவனுமான எப்பாப்பிரோதீத்துவை உங்களிடத்தில் அனுப்பவேண்டுமென்று எண்ணின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உங்கள் எல்லார் மேலும் வாஞ்சையுள்ளவனும், தான் வியாதிப்பட்டதை நீங்கள் கேள்விப்பட்டதினாலே, மிகவும் வியாகுலப்படுகிறவனுமாய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உங்கள் எல்லார் மேலும் வாஞ்சையுள்ளவனும், தான் வியாதிப்பட்டதை நீங்கள் கேள்விப்பட்டதினாலே, மிகவும் வியாகுலப்படுகிறவனுமாய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வியாதிப்பட்டு மரணத்திற்குச் சமீபமாயிருந்தது மெய்தான். ஆகிலும், தேவன் அவனுக்கு இரங்கினார்; அவனுக்கு இரங்கினதுமல்லாமல், துக்கத்தின்மேல் துக்கம் எனக்கு உண்டாகாதபடிக்கு, எனக்கும் இரங்கி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வியாதிப்பட்டு மரணத்திற்குச் சமீபமாயிருந்தது மெய்தான். ஆகிலும், தேவன் அவனுக்கு இரங்கினார்; அவனுக்கு இரங்கினதுமல்லாமல், துக்கத்தின்மேல் துக்கம் எனக்கு உண்டாகாதபடிக்கு, எனக்கும் இரங்கி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லால் கிறிஸ்துவுக்குள் யாதொரு ஆறுதலும், அன்பினாலே யாதொரு தேறுதலும், ஆவியின் யாதொரு ஐக்கியமும், யாதொரு உருக்கமான பட்சமும் இரக்கங்களும் உண்டான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ஏக சிந்தையும் ஏக அன்புமுள்ளவர்களாயிருந்து, இசைந்த ஆத்துமாக்களாய் ஒன்றையே சிந்தித்து, என் சந்தோஷத்தை நிறைவாக்க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ஏக சிந்தையும் ஏக அன்புமுள்ளவர்களாயிருந்து, இசைந்த ஆத்துமாக்களாய் ஒன்றையே சிந்தித்து, என் சந்தோஷத்தை நிறைவாக்க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ன்றையும் வாதினாலாவது வீண்பெருமையினாலாவது செய்யாமல், மனத்தாழ்மையினாலே ஒருவரையொருவர் தங்களிலும் மேன்மையானவர்களாக எண்ணக்கடவ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ன்றையும் வாதினாலாவது வீண்பெருமையினாலாவது செய்யாமல், மனத்தாழ்மையினாலே ஒருவரையொருவர் தங்களிலும் மேன்மையானவர்களாக எண்ணக்கடவ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வன் தனக்கானவைகளையல்ல, பிறருக்கானவகளையும் நோக்குவான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ிறிஸ்து இயேசுவிலிருந்த சிந்தையே உங்களிலும் இருக்கக்கடவது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நீங்கள் அவனை மறுபடியும் கண்டு சந்தோஷப்படவும், என் துக்கங் குறையவும், அவனை அதிசீக்கிரமாய் அனுப்பின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நீங்கள் அவனை மறுபடியும் கண்டு சந்தோஷப்படவும், என் துக்கங் குறையவும், அவனை அதிசீக்கிரமாய் அனுப்பின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னபடியினாலே நீங்கள் கர்த்தருக்குள் மிகுந்த சந்தோஷத்தோடே அவனை ஏற்றுக்கொண்டு, இப்படிப்பட்டவர்களைக் கனமாய் எண்ண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தேவனுடைய ரூபமாயிருந்தும், தேவனுக்குச் சமமாயிருப்பதைக் கொள்ளையாடின பொருளாக எண்ணாம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ஏனெனில் நீங்கள் எனக்குச் செய்யவேண்டிய ஊழியத்திலே உங்கள் குறைவை நிறைவாக்கும்படிக்கு, அவன் தன் பிராணனையும் எண்ணாமல், கிறிஸ்துவின் ஊழியத்தினிமித்தம் மரணத்திற்குச் சமீபமாயிரு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ஏனெனில் நீங்கள் எனக்குச் செய்யவேண்டிய ஊழியத்திலே உங்கள் குறைவை நிறைவாக்கும்படிக்கு, அவன் தன் பிராணனையும் எண்ணாமல், கிறிஸ்துவின் ஊழியத்தினிமித்தம் மரணத்திற்குச் சமீபமாயிரு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ம்மைத்தாமே வெறுமையாக்கி, அடிமையின் ரூபமெடுத்து, மனுஷர் சாயலா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மனுஷரூபமாய்க் காணப்பட்டு, மரணபரியந்தம், அதாவது சிலுவையின் மரணபரியந்தமும் கீழ்ப்படிந்தவராகி, தம்மைத்தாமே தாழ்த்தி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மனுஷரூபமாய்க் காணப்பட்டு, மரணபரியந்தம், அதாவது சிலுவையின் மரணபரியந்தமும் கீழ்ப்படிந்தவராகி, தம்மைத்தாமே தாழ்த்தி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தேவன் எல்லாவற்றிற்கும் மேலாக அவரை உயர்த்த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தேவன் எல்லாவற்றிற்கும் மேலாக அவரை உயர்த்த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வின் நாமத்தில் வானோர் பூதலத்தோர் பூமியின் கீழானோருடைய முழங்கால் யாவும் முடங்கும்படிக்க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வின் நாமத்தில் வானோர் பூதலத்தோர் பூமியின் கீழானோருடைய முழங்கால் யாவும் முடங்கும்படிக்க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தாவாகிய அவருக்கு மகிமையாக இயேசுகிறிஸ்து கர்த்தரென்று நாவுகள் யாவும் அறிக்கைபண்ணும்படிக்கும், எல்லா நாமத்திற்கும் மேலான நாமத்தை அவருக்குத் தந்தருளி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எனக்குப் பியமானவர்களே, நீங்கள் எப்பொழுதும் கீழ்ப்படிகிறபடியே, நான் உங்களுக்குச் சமீபமாயிருக்கும்பொழுது மாத்திரமல்ல, நான் தூரமாயிருக்கிற இப்பொழுதும், அதிக பயத்தோடும் நடுக்கத்தோடும் உங்கள் இரட்சிப்பு நிறைவேறப் பிரயாசப்பட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எனக்குப் பியமானவர்களே, நீங்கள் எப்பொழுதும் கீழ்ப்படிகிறபடியே, நான் உங்களுக்குச் சமீபமாயிருக்கும்பொழுது மாத்திரமல்ல, நான் தூரமாயிருக்கிற இப்பொழுதும், அதிக பயத்தோடும் நடுக்கத்தோடும் உங்கள் இரட்சிப்பு நிறைவேறப் பிரயாசப்பட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ே தம்முடைய தயவுள்ள சித்தத்தின்படி விருப்பத்தையும் செய்கையையும் உங்களில் உண்டாக்குகிறவராயிருக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வீணாக ஓடினதும் வீணாகப் பிரயாசப்பட்டதுமில்லையென்கிற மகிழ்ச்சி கிறிஸ்துவின் நாளில் எனக்கு உண்டாயிருப்பதற்கு, ஜீவவசனத்தைப் பிடித்துக்கொண்டு, உலகத்திலே சுடர்களைப்போலப் பிரகாசிக்கிற நீங்கள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ோணலும் மாறுபாடுமான சந்ததியின் நடுவிலே குற்றமற்றவர்களும் கபடற்றவர்களும், தேவனுடைய மாசற்றபிள்ளைகளுமாயிருக்கும்படிக்க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ோணலும் மாறுபாடுமான சந்ததியின் நடுவிலே குற்றமற்றவர்களும் கபடற்றவர்களும், தேவனுடைய மாசற்றபிள்ளைகளுமாயிருக்கும்படிக்க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ல்லாவற்றையும் முறுமுறுப்பில்லாமலும் தர்க்கிப்பில்லாமலும் செய்ய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ல்லாவற்றையும் முறுமுறுப்பில்லாமலும் தர்க்கிப்பில்லாமலும் செய்ய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ேலும், உங்கள் விசுவாசமாகிய பலியின்மேலும் ஊழியத்தின்மேலும் நான் வார்க்கப்பட்டுப்போனாலும், நான் மகிழ்ந்து, உங்களனைவரோடுங்கூடச் சந்தோஷப்பட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ேலும், உங்கள் விசுவாசமாகிய பலியின்மேலும் ஊழியத்தின்மேலும் நான் வார்க்கப்பட்டுப்போனாலும், நான் மகிழ்ந்து, உங்களனைவரோடுங்கூடச் சந்தோஷப்பட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ினிமித்தம் நீங்களும் மகிழ்ந்து, என்னோடேகூடச் சந்தோஷப்பட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ன்றியும், நானும் உங்கள் செய்திகளை அறிந்து மனத்தேறுதல் அடையும்படிச் சீக்கிரமாய்த் தீமோத்தேயுவை உங்களிடத்தில் அனுப்பலாமென்று கர்த்தராகிய இயேசுவுக்குள் நம்பியிருக்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ன்றியும், நானும் உங்கள் செய்திகளை அறிந்து மனத்தேறுதல் அடையும்படிச் சீக்கிரமாய்த் தீமோத்தேயுவை உங்களிடத்தில் அனுப்பலாமென்று கர்த்தராகிய இயேசுவுக்குள் நம்பியிருக்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ேனென்றால், உங்கள் காரியங்களை உண்மையாய் விசாரிக்கிறதற்கு என்னைப்போல மனதுள்ளவன் அவனையன்றி வேறோருவனும் என்னிடத்தில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்றவர்களெல்லாரும் கிறிஸ்து இயேசுவுக்குரியவைகளைத் தேடாமல், தங்களுக்குரியவைகளையே தேடுகி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கப்பனுக்குப் பிள்ளை ஊழியஞ்செய்வதுபோல, அவன் என்னுடனேகூட சுவிசேஷத்தினிமித்தம் ஊழியஞ்செய்தானென்று அவனுடைய உத்தமகுணத்தை அறிந்திருக்கிறீ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கப்பனுக்குப் பிள்ளை ஊழியஞ்செய்வதுபோல, அவன் என்னுடனேகூட சுவிசேஷத்தினிமித்தம் ஊழியஞ்செய்தானென்று அவனுடைய உத்தமகுணத்தை அறிந்திருக்கிறீ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 என் காரியங்கள் இன்னபடி நடக்கும் என்று நான் அறிந்தவுடனே அவனை அனுப்பலாமென்று நினைத்திருக்கி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்றியும் நானே சீக்கிரத்தில் வருவேனென்று கர்த்தருக்குள் நம்பிக்கையாயிருக்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3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ಾಗ್ಯೂ ನನ್ನ ಕೊರತೆಯನ್ನು ನೀಗುವದಕ್ಕೆ ನೀವು ಕಳುಹಿಸಿದಂಥ ನನ್ನ ಸಹೋದರನೂ ಜೊತೆ ಕೆಲಸದವನೂ ಸಹ ಭಟನೂ ಆ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ಪಫ್ರೊದೀತನನ್ನು ನಿಮ್ಮ ಬಳಿಗೆ ಕಳುಹಿಸುವದು ಅವಶ್ಯವೆಂದು ನಾನು ನೆನಸ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ವನು ನಿಮ್ಮೆಲ್ಲರನ್ನು ಕುರಿತು ಹಂಬಲಿಸುತ್ತಿದ್ದನು, ತಾನು ಅಸ್ವಸ್ಥನಾಗಿದ್ದ ವರ್ತಮಾನವನ್ನು ನೀವು ಕೇಳಿ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ಂಬಾ ವ್ಯಸನ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ವನು ರೋಗದಲ್ಲಿ ಬಿದ್ದು ಸಾಯುವಹಾಗಿದ್ದನೆಂಬದು ನಿಜವೇ. ಆದರೆ ದೇವರು ಅವನನ್ನು ಕರುಣಿಸಿದನು;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್ರವಲ್ಲದೆ ನನಗೆ ದುಃಖದ ಮೇಲೆ ದುಃಖ ಬಾರದಂತೆ ನನ್ನನ್ನೂ ಕರುಣ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್ರಿಸ್ತನಲ್ಲಿ ಆದರಣೆ, ಪ್ರೀತಿಯ ಸಂತೈಸುವಿಕೆ, ಆತ್ಮನ ಅನ್ಯೋನ್ಯತೆ, ದಯಾ ವಾತ್ಸಲ್ಯಗಳು ಇರುವದಾ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ಐಕ್ಯಮತ್ಯವುಳ್ಳವ ರಾಗಿದ್ದು ನನ್ನ ಸಂತೋಷವನ್ನು ಪರಿಪೂರ್ಣ ಮಾಡಿರಿ. ನಿಮ್ಮೆಲ್ಲರಲ್ಲಿ ಒಂದೇ ಪ್ರೀತಿಯಿರಲಿ; ಅನ್ಯ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ತೆಯುಳ್ಳವರೂ ಒಂದೇ ಮನಸ್ಸಿನವರೂ ಆ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ಲಹದಿಂದಾಗಲಿ ಒಣ ಹೆಮ್ಮೆಯಿಂದಾಗಲಿ ಯಾವ ದನ್ನೂ ಮಾಡದೆ ಪ್ರತಿಯೊಬ್ಬನು ದೀನ ಮನಸ್ಸಿನಿಂದ ಬೇರೆಯವರನ್ನು ತನಗಿಂ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್ರೇಷ್ಠರೆಂದು ಎಣ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ಪ್ರತಿಯೊಬ್ಬನು ಸ್ವಹಿತವನ್ನು ಮಾತ್ರ ನೋಡದೆ ಪರಹಿತವನ್ನು ಸಹ ನೋ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್ರಿಸ್ತ ಯೇಸುವಿನಲ್ಲಿದ್ದ ಮನಸ್ಸೇ ನಿಮ್ಮಲ್ಲಿ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ದದ ರಿಂದ ನೀವು ಅವನನ್ನು ನೋಡಿ ತಿರಿಗಿ ಸಂತೋಷಪಡ ಬೇಕೆಂತಲೂ ನನಗೆ ಕೂಡ ದುಃಖವು ಕಡಿಮೆಯಾಗ ಬೇಕೆಂತಲೂ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ಬಹಳ ಜಾಗ್ರತೆಯಿಂದ ಕಳುಹಿಸ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ದದರಿಂದ ನೀವು ಅವನನ್ನು ಪೂರ್ಣ ಸಂತೋಷದಿಂದ ಕರ್ತನಲ್ಲಿ ಸೇರಿಸಿಕೊಳ್ಳಿರಿ ಮತ್ತು ಅಂಥವರನ್ನು ಸನ್ಮಾನ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ತನು ದೇವಸ್ವರೂಪ ನಾಗಿದ್ದರೂ ದೇವರಿಗೆ ಸರಿಸಮಾನನಾಗಿರುವೆನೆಂದಿಣಿ ಸ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ಹೀಗಿರಲಾಗಿ ನೀವೇ ನನಗೆ ಮಾಡಬೇಕೆಂದಿರುವ ಉಪಚಾರದಲ್ಲಿ ಕಡಿಮೆಯಾದದ್ದನ್ನು ಪೂರ್ತಿ ಮಾಡುವದಕ್ಕಾಗಿ ಅವನು ಜೀವ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ಶೆಯನ್ನು ಲಕ್ಷ್ಯ ಮಾಡದೆ ಕ್ರಿಸ್ತನ ಕೆಲಸದ ನಿಮಿತ್ತ ಸಾಯುವಹ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ತನ್ನನ್ನು ಬರಿದು ಮಾಡಿಕೊಂಡು ದಾಸನ ರೂಪವನ್ನು ಧರಿಸಿಕೊಂಡಾಗ ಮನುಷ್ಯರ ಹೋಲಿಕೆ ಯಲ್ಲಿ ಮಾಡಲ್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ೀಗೆ ಆತನು ಆಕಾರದಲ್ಲಿ ಮನುಷ್ಯನಾಗಿ ಕಾಣಿಸಿಕೊಂಡಾಗ ತನ್ನನ್ನು ತಗ್ಗಿಸಿ ಕೊಂಡು ಮರಣವನ್ನು ಅಂದರೆ ಶಿಲುಬೆಯ ಮರ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ನ್ನಾದರೂ ಹೊಂದುವಷ್ಟು ವಿಧೇಯ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ಈ ಕಾರಣದಿಂದ ದೇವರು ಆತನನ್ನು ಅತ್ಯುನ್ನತವಾಗಿ ಏರಿಸಿ ಎಲ್ಲಾ ಹೆಸರುಗಳಿಗಿಂತ ಉನ್ನತವಾದ ಹೆಸರನ್ನು ಆತ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ಯಪಾಲ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ಈ ಕಾರಣದಿಂದ ದೇವರು ಆತನನ್ನು ಅತ್ಯುನ್ನತವಾಗಿ ಏರಿಸಿ ಎಲ್ಲಾ ಹೆಸರುಗಳಿಗಿಂತ ಉನ್ನತವಾದ ಹೆಸರನ್ನು ಆತ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ಯಪಾಲ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ತಂದೆಯಾದ ದೇವರ ಮಹಿಮೆಗಾಗಿ ಯೇಸು ಕ್ರಿಸ್ತನು ಕರ್ತನೆಂದು ಪ್ರತಿಯೊಂದು ನಾಲಿಗೆಯೂ ಅರಿಕೆ ಮಾ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ೀಗಿರುವಲ್ಲಿ ನನ್ನ ಪ್ರಿಯರೇ, ನೀವು ಯಾವಾ ಗಲೂ ವಿಧೇಯರಾದಂತೆ ಈಗಲೂ ವಿಧೇಯರಾಗಿ ನಾನು ನಿಮ್ಮಲ್ಲಿರ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್ರವಲ್ಲದೆ ನಾನಿಲ್ಲದಿರು ವಾಗಲೂ ಬಹು ಹೆಚ್ಚಾಗಿ ಭಯದಿಂದ ನಡುಗುತ್ತಾ ನಿಮ್ಮ ಸ್ವಂತ ರಕ್ಷಣೆಯನ್ನು ಸಾಧಿಸಿ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ತನ್ನ ಸುಚಿತ್ತದ ಪ್ರಕಾರ ನಿಮ್ಮಲ್ಲಿ ಉದ್ದೇಶವನ್ನೂ ಕಾರ್ಯ ವನ್ನೂ ಸಾಧಿಸುವಾತನು ದೇವರ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ಗುಣಗುಟ್ಟದೆ ಯೂ ವಿವಾದವಿಲ್ಲದೆಯೂ ಎಲ್ಲವನ್ನು 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ಹೀಗೆ ನೀವು ದೋಷವಿಲ್ಲದವರೂ ಕೇಡುಮಾಡ ದವರೂ ನಿಂದಾರಹಿತರೂ ಆದ ದೇವಪುತ್ರರಾಗಿ ವಕ್ರವುಳ್ಳ ದುಷ್ಟಜನಾಂಗದ ಮಧ್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ೀವದಾಯಕ ವಾಕ್ಯವನ್ನು ಹಿಡುಕೊಂಡು ಲೋಕದಲ್ಲಿ ಬೆಳಕುಗಳಂತೆ ಹೊಳೆಯುವವರಾಗ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ಹೀಗೆ ನಾನು ಕೆಲಸ ಸಾಧಿಸಿದ್ದೂ ಪ್ರಯಾಸಪಟ್ಟದ್ದೂ ವ್ಯರ್ಥವಾಗಲಿಲ್ಲ ವೆಂದು ತಿಳಿದು ಕ್ರಿಸ್ತನ ದಿನ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ೋಷಪ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ಹೌದು, ನಿಮ್ಮ ನಂಬಿಕೆಯೆಂಬ ಯಜ್ಞವನ್ನು ಅರ್ಪಿಸುವ ಸೇವೆಯಲ್ಲಿ ನಾನೇ ಅರ್ಪಿತವಾಗ ಬೇಕಾದರೂ ನಾನು ಹರ್ಷಗ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ೆಲ್ಲರ ಕೂಡ ಸಂತೋಷ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ಈ ಕಾರಣಕ್ಕಾಗಿಯೇ ನೀವು ಆನಂದಿಸಿರಿ, ನನ್ನೊಂದಿಗೆ ಸಂತೊಷಪ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ಾನು ತಿಮೊಥೆಯನನ್ನು ಬೇಗನೆ ನಿಮ್ಮ ಬಳಿಗೆ ಕಳುಹಿಸುವದಕ್ಕೆ ಕರ್ತನಾದ ಯೇಸುವಿನಲ್ಲಿ ನಿರೀಕ್ಷಿಸುತ್ತೇನೆ.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ಖಾಂತರ ನಿಮ್ಮ ವಿಷಯವನ್ನು ತಿಳಿದು ನಾನು ಸಹ ಆದರಣೆಹೊಂದೇ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ನ ಹಾಗೆ ನಿಮ್ಮ ಕಾರ್ಯಗಳನ್ನು ಕುರಿತು ಸ್ವಾಭಾವಿಕವಾಗಿ ಚಿಂತಿಸುವವರು ನನ್ನ ಬಳಿಯಲ್ಲಿ ಬೇರೆ ಯಾರ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ಎಲ್ಲರೂ ಸ್ವಕಾರ್ಯಗಳ ಮೇಲೆ ಮನಸ್ಸಿಡು ತ್ತಾರೆಯೇ ಹೊರತು ಯೇಸು ಕ್ರಿಸ್ತನ ಕಾರ್ಯಗಳ ಮೇಲೆ ಮನಸ್ಸಿ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ರೆ ಅವನನ್ನು ನೀವು ಪರೀಕ್ಷಿಸಿ ತಿಳಿದುಕೊಂಡಿದ್ದೀರಿ. ಮಗನು ತಂದೆಗೆ ಹೇಗೋ ಹಾಗೆಯೇ ಅವನು ಸುವಾರ್ತ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ೊಂದಿಗೆ ಸೇವೆ 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ದರಿಂದ ನನ್ನ ಸಂಗತಿಯು ಹೇಗಾಗುವದೋ ಅದನ್ನು ತಿಳಿದ ಕೂಡಲೆ ಅವನನ್ನು ಕಳುಹಿಸುವದಕ್ಕೆ ನಿರೀಕ್ಷ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ಇದಲ್ಲದೆ ನಾನು ಸಹ ಬೇಗನೆ ಬರುವೆನೆಂದು ಕರ್ತನಲ್ಲಿ ದೃಢವಾಗಿ ನಂಬ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2026-10-21T07:51:48Z</dcterms:created>
  <dcterms:modified xsi:type="dcterms:W3CDTF">2026-10-21T07:51:48Z</dcterms:modified>
  <dc:title>ಫಿಲಿಪ್ಪಿಯವರಿಗೆ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