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O all of you children of Benjamin, gather yourselves to flee out of the midst of Jerusalem, and blow the trumpet in Tekoa, and set up a sign of fire in Bethhaccerem: for evil appears out of the north, and great destruct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O all of you children of Benjamin, gather yourselves to flee out of the midst of Jerusalem, and blow the trumpet in Tekoa, and set up a sign of fire in Bethhaccerem: for evil appears out of the north, and great destructi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O all of you children of Benjamin, gather yourselves to flee out of the midst of Jerusalem, and blow the trumpet in Tekoa, and set up a sign of fire in Bethhaccerem: for evil appears out of the north, and great destructio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 have likened the daughter of Zion to a comely and delicate woma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shepherds with their flocks shall come unto her; they shall pitch their tents against her round about; they shall feed every one in his plac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shepherds with their flocks shall come unto her; they shall pitch their tents against her round about; they shall feed every one in his plac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Prepare all of you war against her; arise, and let us go up at noon. Woe unto us! for the day goes away, for the shadows of the evening are stretched ou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Prepare all of you war against her; arise, and let us go up at noon. Woe unto us! for the day goes away, for the shadows of the evening are stretched ou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rise, and let us go by night, and let us destroy her palac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rise, and let us go by night, and let us destroy her palac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us has the LORD of hosts said, Hew all of you down trees, and cast a mount against Jerusalem: this is the city to be visited; she is wholly oppression in the midst of h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us has the LORD of hosts said, Hew all of you down trees, and cast a mount against Jerusalem: this is the city to be visited; she is wholly oppression in the midst of h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s a fountain casts out her waters, so she casts out her wickedness: violence and spoil is heard in her; before me continually is grief and wound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s a fountain casts out her waters, so she casts out her wickedness: violence and spoil is heard in her; before me continually is grief and wound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 you instructed, O Jerusalem, lest my soul depart from you; lest I make you desolate, a land not inhabit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 you instructed, O Jerusalem, lest my soul depart from you; lest I make you desolate, a land not inhabit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of hosts, They shall thoroughly glean the remnant of Israel as a vine: turn back yours hand as a grape-gatherer into the basket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of hosts, They shall thoroughly glean the remnant of Israel as a vine: turn back yours hand as a grape-gatherer into the basket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of hosts, They shall thoroughly glean the remnant of Israel as a vine: turn back yours hand as a grape-gatherer into the basket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o whom shall I speak, and give warning, that they may hear? behold, their ear is uncircumcised, and they cannot hearken: behold, the word of the LORD is unto them a reproach; they have no delight in i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o whom shall I speak, and give warning, that they may hear? behold, their ear is uncircumcised, and they cannot hearken: behold, the word of the LORD is unto them a reproach; they have no delight in i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o whom shall I speak, and give warning, that they may hear? behold, their ear is uncircumcised, and they cannot hearken: behold, the word of the LORD is unto them a reproach; they have no delight in i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I am full of the fury of the LORD; I am weary with holding in: I will pour it out upon the children abroad, and upon the assembly of young men together: for even the husband with the wife shall be taken, the aged with him that is full of day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I am full of the fury of the LORD; I am weary with holding in: I will pour it out upon the children abroad, and upon the assembly of young men together: for even the husband with the wife shall be taken, the aged with him that is full of day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I am full of the fury of the LORD; I am weary with holding in: I will pour it out upon the children abroad, and upon the assembly of young men together: for even the husband with the wife shall be taken, the aged with him that is full of day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ir houses shall be turned unto others, with their fields and wives together: for I will stretch out my hand upon the inhabitants of the land, says the LOR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ir houses shall be turned unto others, with their fields and wives together: for I will stretch out my hand upon the inhabitants of the land, says the LOR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from the least of them even unto the greatest of them every one is given to covetousness; and from the prophet even unto the priest every one deals falsel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from the least of them even unto the greatest of them every one is given to covetousness; and from the prophet even unto the priest every one deals falsel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y have healed also the hurt of the daughter of my people slightly, saying, Peace, peace; when there is no peac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y have healed also the hurt of the daughter of my people slightly, saying, Peace, peace; when there is no peac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ere they ashamed when they had committed abomination? nay, they were not at all ashamed, neither could they blush: therefore they shall fall among them that fall: at the time that I visit them they shall be cast down, says the LOR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ere they ashamed when they had committed abomination? nay, they were not at all ashamed, neither could they blush: therefore they shall fall among them that fall: at the time that I visit them they shall be cast down, says the LOR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ere they ashamed when they had committed abomination? nay, they were not at all ashamed, neither could they blush: therefore they shall fall among them that fall: at the time that I visit them they shall be cast down, says the LO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us says the LORD, Stand all of you in the ways, and see, and ask for the old paths, where is the good way, and walk therein, and all of you shall find rest for your souls. But they said, We will not walk therei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us says the LORD, Stand all of you in the ways, and see, and ask for the old paths, where is the good way, and walk therein, and all of you shall find rest for your souls. But they said, We will not walk therei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us says the LORD, Stand all of you in the ways, and see, and ask for the old paths, where is the good way, and walk therein, and all of you shall find rest for your souls. But they said, We will not walk therei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so I set watchmen over you, saying, Hearken to the sound of the trumpet. But they said, We will not hearke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so I set watchmen over you, saying, Hearken to the sound of the trumpet. But they said, We will not hearke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refore hear, all of you nations, and know, O congregation, what is among the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Hear, O earth: behold, I will bring evil upon this people, even the fruit of their thoughts, because they have not hearkened unto my words, nor to my law, but rejected i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Hear, O earth: behold, I will bring evil upon this people, even the fruit of their thoughts, because they have not hearkened unto my words, nor to my law, but rejected i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Hear, O earth: behold, I will bring evil upon this people, even the fruit of their thoughts, because they have not hearkened unto my words, nor to my law, but rejected i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o what purpose comes there to me incense from Sheba, and the sweet cane from a far country? your burnt offerings are not acceptable, nor your sacrifices sweet unto m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o what purpose comes there to me incense from Sheba, and the sweet cane from a far country? your burnt offerings are not acceptable, nor your sacrifices sweet unto m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refore thus says the LORD, Behold, I will lay stumbling blocks before this people, and the fathers and the sons together shall fall upon them; the neighbour and his friend shall perish.]]></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refore thus says the LORD, Behold, I will lay stumbling blocks before this people, and the fathers and the sons together shall fall upon them; the neighbour and his friend shall peris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us says the LORD, Behold, a people comes from the north country, and a great nation shall be raised from the sides of the earth.]]></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y shall lay hold on bow and spear; they are cruel, and have no mercy; their voice roars like the sea; and they ride upon horses, set in array as men for war against you, O daughter of Z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y shall lay hold on bow and spear; they are cruel, and have no mercy; their voice roars like the sea; and they ride upon horses, set in array as men for war against you, O daughter of Z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y shall lay hold on bow and spear; they are cruel, and have no mercy; their voice roars like the sea; and they ride upon horses, set in array as men for war against you, O daughter of Z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e have heard the fame thereof: our hands wax feeble: anguish has taken hold of us, and pain, as of a woman in travai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e have heard the fame thereof: our hands wax feeble: anguish has taken hold of us, and pain, as of a woman in travai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Go not forth into the field, nor walk by the way; for the sword of the enemy and fear is on every sid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Go not forth into the field, nor walk by the way; for the sword of the enemy and fear is on every sid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O daughter of my people, gird you with sackcloth, and wallow yourself in ashes: make you mourning, as for an only son, most bitter lamentation: for the spoiler shall suddenly come upon u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O daughter of my people, gird you with sackcloth, and wallow yourself in ashes: make you mourning, as for an only son, most bitter lamentation: for the spoiler shall suddenly come upon u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 have set you for a tower and a fortress among my people, that you may know and try their way.]]></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 have set you for a tower and a fortress among my people, that you may know and try their way.]]></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y are all grievous apostates, walking with slanders: they are brass and iron; they are all corrupter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y are all grievous apostates, walking with slanders: they are brass and iron; they are all corrupter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 bellows are burned, the lead is consumed of the fire; the founder melts in vain: for the wicked are not plucked away.]]></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 bellows are burned, the lead is consumed of the fire; the founder melts in vain: for the wicked are not plucked away.]]></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Reprobate silver shall men call them, because the LORD has rejected the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03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யமீன் புத்திரரே, நீங்கள் எருசலேமின் நடுவிலிருந்து ஏகமாய்க் கூடியோடி, தெக்கோவாவில் எ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தி, பெத்கேரேமின்மேல் அடையாளமாகத் தீவெளிச்சங் காட்டுங்கள்; ஒரு தீங்கும் மகா சங்கார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கேயிருந்து தோன்றுகிற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ல்வமாய் வளர்ந்த ரூபவதியான சீயோன் குமாரத்தியைப் பாழா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ய்ப்பர் தங்கள் மந்தைகளோடே அவளிடத்துக்கு வருவார்கள்; அவர்கள் அவளுக்கு விரோதமாய்ச் சு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ரம்போட்டு, அவனவன் தன் தன் ஸ்தலத்தில் மே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ளுக்கு விரோதமாய் யுத்தஞ்செய்ய ஆயத்தம்பண்ணுங்கள் என்றும், மத்தியானத்தில்தானே நா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றும்படிக்கு எழுந்திருங்கள்; ஐயோ! பொழுது சாய்ந்து, அந்தி நிழல்கள் நீண்டுபோ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ழுந்திருங்கள், நாம் இராக்காலத்திலாகிலும் போயேறி, அவளுடைய அரமனைகளை அழிப்போம்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னைகளுடைய கர்த்தர் சொல்லுகிறது என்னவென்றால், மரங்களை வெட்டி, எருசலேமுக்கு விரோதமாய்க் கொத்த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ங்கள்; அதுவே விசாரிக்கப்படவேண்டிய நகரம்; அதின் உட்புறமெல்லாம் கொ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ஊற்றானது, தன் தண்ணீரைச் சுரக்கப்பண்ணுமாப்போல, அது தன் தீங்கைச் சுரக்கப்பண்ணுகிறது; அ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யும் அழிம்பும் கேட்கப்படுகிறது; துக்கமும் காயங்களும் நித்தமும் எனக்கு முன்பாகக் காணப்ப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ருசலேமே, என் ஆத்துமா உன்னைவிட்டுப் பிரியாதபடிக்கும், நான் உன்னைப்பாழும் குடியற்ற தேச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காதபடிக்கும் புத்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ராட்சக்குலைகளை அறுக்கிறவனைப்போல உன் கையைத் திரும்பக் கூடைகளின்மேல் போடென்று சொல்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ல் மீதியாயிருந்த கனியைத் திராட்சச்செடியின் கனியைப்போல நன்றாய்ப் பொறுக்கிக்கொண்டு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கேட்கும்படி நான் யாரோடே பேசி எச்சரிப்பேன்? அவர்களுடைய செவி விருத்தசேதனமில்லாத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மாட்டார்கள்; கர்த்தருடைய வசனம் அவர்களுக்கு நிந்தையாயிருக்கிறது; அதின்மேல்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கையால் நான் கர்த்தருடைய உக்கிரத்தால் நிறைந்திருக்கிறேன்; அதை அடக்கி இளைத்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களிலுள்ள பிள்ளைகளின்மேலும், வாலிபருடைய கூட்டத்தின்மேலும் ஏகமாய் அதை ஊற்றிவிடுவேன்; புருஷ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களும், கிழவரும், பூரணவயதுள்ளவர்களுங்கூடப் பிடிக்க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டைய வீடுகளும், அவர்களுடைய காணிபூமிகளும், அவர்களுடைய மனைவிகளோடே ஏகமாய் அந்நியர் வச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கையை இந்தத் தேசத்தின் குடிகளுக்கு விரோதமாக நீட்டுவே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ல், சிறியோர்முதல் பெரியோர்மட்டும், ஒவ்வொருவரும் பொருளாசைக்காரர்; இதுவும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முதல் ஆசாரியர்கள்மட்டும் ஒவ்வொருவரும் பொய்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மாதானமில்லாதிருந்தும் சமாதானம் சமாதானம் என்று சொல்லி, என் ஜனத்தின் காயங்களை மேற்பூச்சா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மாக்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கள் அருவருப்பானதைச் செய்ததினிமித்தம் வெட்கப்படுகிறார்களோ? பரிச்சேதம் வெட்கப்ப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ணவும் அறியார்கள்; ஆதலால் விழுகிறவர்களுக்குள்ளே விழுவார்கள்; நான் அவர்களை விசாரிக்குங் கா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றுண்டுபோவார்கள்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வழிகளிலே நின்று, பூர்வ பாதைகள் எவையென்று கேட்டு விசாரித்து, நல்லவழி எங்கே என்று பார்த்து, அ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ங்கள்; அப்பொழுது உங்கள் ஆத்துமாவுக்கு இளைப்பாறுதல் கிடைக்கும்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நாங்கள் அதிலே நடக்கமாட்டோ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ன் உங்கள்மேல் காவலாளரையும் வைத்து, எக்காள சத்தத்துக்குச் கொடுங்கள் என்றும் சொன்னே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கேட்கமாட்டோ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கையால் ஜாதிகளே, கேளுங்கள்; சபையே, அவர்களுக்குள் நடக்கிறதை அறிந்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மியே, கேள்; இந்த ஜனங்கள் என் வார்த்தைகளைக் கேளாமலிருந்து, என் நியாயப்பிரமாணத்து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டாமல் அதை வெறுத்துவிடுகிறார்கள்; அவர்கள்மேல் நான் அவர்கள் நினைவுகளின் பலனாகிய தீ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பாவிலிருந்து வருகிற தூபவர்க்கமும், தூரதேசத்தினுடைய சுகந்தப்பட்டையும் எனக்கு என்ன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சர்வாங்கதகனங்கள் எனக்கு விருப்பமல்ல; உங்கள் பலிகள் எனக்கு இன்பமாயி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கையால் இதோ, நான் இந்த ஜனத்துக்கு இடறல்களை வைப்பேன்; அவைகள்மேல் பிதாக்களும், பிள்ளை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னவனும், அவனுக்கடுத்தவனும், ஏகமாய் இடறுண்டு அழிவார்களெ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தோ, வடதேசத்திலிருந்து ஒரு ஜனம் வந்து, பூமியின் கடையெல்லைகளிலிருந்து ஒரு பெரிய ஜாதி எழும்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 வில்லும் வேலும் பிடித்து வருவார்கள்; அவர்கள் கொடியர், இரக்கமறியாதவர்கள்; அவர்கள் ச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ர இரைச்சலுக்குச் சமானமாயிருக்கும்; சீயோன் குமாரத்தியே, அவர்கள் எனக்கு விரோத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சன்னத்தராய்க் குதிரைகளின்மேலேறி அணியணியாக வருவார்கள்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கள் வருகிற செய்தியைக் கேட்டோம்; நம்முடைய கைகள் தளர்ந்தது; இடுக்கம், கர்ப்பவதிக்கு உண்டா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னைக்கொப்பான வேதனையும் நம்மைப் பி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வயல்வெளியிலே புறப்படாதிருங்கள்; வழியிலும் நடவாதிருங்கள்; சுற்றிலும் சத்துருவின் பட்டய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ங்கரமுமு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என் ஜனமாகிய குமாரத்தியே, நீ இரட்டைக் கட்டிக்கொண்டு, சாம்பலிலே புரண்டு, ஒரே புத்திரனுக்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க்கிறதுபோல மனங்கசந்து புலம்பு; பாழாக்குகிறவன் சடிதியாய் நம்மேல் வ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நீ என் ஜனத்தின் வழியை அறிந்துகொள்ளவும் சோதித்துப்பார்க்கவும் நான் உன்னை அவர்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மாகவும், அரணாகவும்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களெல்லாரும் முரட்டாட்டமான அகங்காரிகளும், தூற்றித்திரிகிறவர்களுமாயிருக்கிறா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கலமும் இரும்புமானவர்கள்; அவர்களெல்லாரும் கெட்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துருத்தி வெந்தது; ஈயம் நெருப்பினால் அழிந்தது; புடமிடுகிறவனுடைய பிரயாசம் விருதாவாய்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ப்புகள் அற்றுப்போ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ர்கள் தள்ளுபடியான வெள்ளி என்னப்படுவார்கள்; கர்த்தர் அவர்களைத் தள்ளி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6]]></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2026-11-01T09:08:45Z</dcterms:created>
  <dcterms:modified xsi:type="dcterms:W3CDTF">2026-11-01T09:08:45Z</dcterms:modified>
  <dc:title>எரேமியா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