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 burden of the word of the LORD for Israel, says the LORD, which stretches forth the heavens, and lays the foundation of the earth, and forms the spirit of man within him.]]></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 burden of the word of the LORD for Israel, says the LORD, which stretches forth the heavens, and lays the foundation of the earth, and forms the spirit of man within him.]]></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Behold, I will make Jerusalem a cup of trembling unto all the people round about, when they shall be in the siege both against Judah and against Jerusalem.]]></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Behold, I will make Jerusalem a cup of trembling unto all the people round about, when they shall be in the siege both against Judah and against Jerusalem.]]></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in that day will I make Jerusalem a burdensome stone for all people: all that burden themselves with it shall be cut in pieces, though all the people of the earth be gathered together against it.]]></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in that day will I make Jerusalem a burdensome stone for all people: all that burden themselves with it shall be cut in pieces, though all the people of the earth be gathered together against it.]]></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In that day, says the LORD, I will strike every horse with astonishment, and his rider with madness: and I will open mine eyes upon the house of Judah, and will strike every horse of the people with blindnes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In that day, says the LORD, I will strike every horse with astonishment, and his rider with madness: and I will open mine eyes upon the house of Judah, and will strike every horse of the people with blindnes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In that day, says the LORD, I will strike every horse with astonishment, and his rider with madness: and I will open mine eyes upon the house of Judah, and will strike every horse of the people with blindnes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governors of Judah shall say in their heart, The inhabitants of Jerusalem shall be my strength in the LORD of hosts their Go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governors of Judah shall say in their heart, The inhabitants of Jerusalem shall be my strength in the LORD of hosts their Go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In that day will I make the governors of Judah like an hearth of fire among the wood, and like a torch of fire in a sheaf; and they shall devour all the people round about, on the right hand and on the left: and Jerusalem shall be inhabited again in her own place, even in Jerusalem.]]></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In that day will I make the governors of Judah like an hearth of fire among the wood, and like a torch of fire in a sheaf; and they shall devour all the people round about, on the right hand and on the left: and Jerusalem shall be inhabited again in her own place, even in Jerusalem.]]></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In that day will I make the governors of Judah like an hearth of fire among the wood, and like a torch of fire in a sheaf; and they shall devour all the people round about, on the right hand and on the left: and Jerusalem shall be inhabited again in her own place, even in Jerusalem.]]></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In that day will I make the governors of Judah like an hearth of fire among the wood, and like a torch of fire in a sheaf; and they shall devour all the people round about, on the right hand and on the left: and Jerusalem shall be inhabited again in her own place, even in Jerusalem.]]></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 LORD also shall save the tents of Judah first, that the glory of the house of David and the glory of the inhabitants of Jerusalem do not magnify themselves against Judah.]]></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 LORD also shall save the tents of Judah first, that the glory of the house of David and the glory of the inhabitants of Jerusalem do not magnify themselves against Judah.]]></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In that day shall the LORD defend the inhabitants of Jerusalem; and he that is feeble among them at that day shall be as David; and the house of David shall be as God, as the angel of the LORD before them.]]></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In that day shall the LORD defend the inhabitants of Jerusalem; and he that is feeble among them at that day shall be as David; and the house of David shall be as God, as the angel of the LORD before them.]]></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In that day shall the LORD defend the inhabitants of Jerusalem; and he that is feeble among them at that day shall be as David; and the house of David shall be as God, as the angel of the LORD before them.]]></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t shall come to pass in that day, that I will seek to destroy all the nations that come against Jerusalem.]]></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 will pour upon the house of David, and upon the inhabitants of Jerusalem, the spirit of grace and of supplications: and they shall look upon me whom they have pierced, and they shall mourn for him, as one mourns for his only son, and shall be in bitterness for him, as one that is in bitterness for his firstbor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 will pour upon the house of David, and upon the inhabitants of Jerusalem, the spirit of grace and of supplications: and they shall look upon me whom they have pierced, and they shall mourn for him, as one mourns for his only son, and shall be in bitterness for him, as one that is in bitterness for his firstborn.]]></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 will pour upon the house of David, and upon the inhabitants of Jerusalem, the spirit of grace and of supplications: and they shall look upon me whom they have pierced, and they shall mourn for him, as one mourns for his only son, and shall be in bitterness for him, as one that is in bitterness for his firstborn.]]></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 will pour upon the house of David, and upon the inhabitants of Jerusalem, the spirit of grace and of supplications: and they shall look upon me whom they have pierced, and they shall mourn for him, as one mourns for his only son, and shall be in bitterness for him, as one that is in bitterness for his firstbor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In that day shall there be a great mourning in Jerusalem, as the mourning of Hadadrimmon in the valley of Megiddo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In that day shall there be a great mourning in Jerusalem, as the mourning of Hadadrimmon in the valley of Megiddo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land shall mourn, every family apart; the family of the house of David apart, and their wives apart; the family of the house of Nathan apart, and their wives apart;]]></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land shall mourn, every family apart; the family of the house of David apart, and their wives apart; the family of the house of Nathan apart, and their wives apart;]]></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land shall mourn, every family apart; the family of the house of David apart, and their wives apart; the family of the house of Nathan apart, and their wives apart;]]></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 family of the house of Levi apart, and their wives apart; the family of Shimei apart, and their wives apart;]]></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 family of the house of Levi apart, and their wives apart; the family of Shimei apart, and their wives apart;]]></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ll the families that remain, every family apart, and their wives apart.]]></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ll the families that remain, every family apart, and their wives apart.]]></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1241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சகரியா : 1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ஸ்ரவேலைக்குறித்துக் கர்த்தர் சொன்ன வார்த்தையின் பாரம்; வானங்களை விரித்து, பூ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ஸ்திபாரப்படுத்தி, மனுஷனுடைய ஆவியை அவனுக்குள் உண்டாக்குகிற கர்த்தர் சொல்லுகிறது என்னவெ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இதோ சுற்றிலும் இருக்கிற எல்லா ஜனங்களுக்கும் நான் எருசலேமைத் தத்தளிப்பின் பாத்திரமாக்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சலேமுக்கு விரோதமாய்ப் போடப்படும் முற்றிக்கையிலே யூதாவும் அப்படியேயா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ந்நாளிலே நான் எருசலேமைச் சகல ஜனங்களுக்கும் பாரமான கல்லாக்குவேன்; அதைக் கிளப்புகிற யா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க்கப்படுவார்கள்; பூமியிலுள்ள ஜாதிகளெல்லாம் அதற்கு விரோதமாய்க் கூடிக்கொ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ந்நாளிலே நான் குதிரைகளுக்கெல்லாம் திகைப்பையும், அவைகளின்மேல் ஏறியிருக்கிறவர்களுக்கெ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மயக்கத்தையும் வரப்பண்ணி யூதாவம்சத்தின்மேல் என் கண்களைத் திறந்துவைத்து, ஜனங்களுடைய எல்லா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ரைகளுக்கும் குருட்டாட்டத்தை உண்டுபண்ணுவேன் 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எருசலேமின் குடிகள், சேனைகளின் கர்த்தராகிய தங்கள் தேவனுடைய துணையினால் எங்களுக்குப் பெலனான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அப்போது யூதாவின் தலைவர் தங்கள் இருதயத்திலே சொல்லு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ந்நாளிலே யூதாவின் தலைவரை விறகுகளுக்குள்ளே எரிகிற அக்கினி அடுப்புக்கும், வைக்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களுக்குள்ளே எரிகிற தீவட்டிக்கும் ஒப்பாக்குவேன்; அவர்கள் வலதுபுறமும் இடதுபுறமுமாகப் புற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றிலும் இருக்கிற எல்லா ஜனங்களையும் பட்சிப்பார்கள்; எருசலேம் திரும்பவும் தன் ஸ்தானமாகிய எருசலே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யேற்றப்பட்டி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தாவீது வம்சத்தாரின் மகிமையும் எருசலேமின் குடிகளுடைய மகிமையும், யூதாவின்மேல் 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யர்த்தாதபடிக்கு, கர்த்தர் தாவீதின் கூடாரங்களை முதல்முதல் இரட்சிப்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ந்நாளிலே கர்த்தர் எருசலேமின் குடிகளைக் காப்பாற்றுவார்; அவர்களில் தள்ளாடினவன் அந்நா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தைப்போல இருப்பான்; தாவீது குடும்பத்தார் அவர்களுக்கு முன்பாக தேவனைப்போலும் கர்த்த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தனைப்போலும் இ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ந்நாளிலே எருசலேமுக்கு விரோதமாய் வருகிற எல்லா ஜாதிகளையும் அழிக்கப் பார்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நான் தாவீது குடும்பத்தாரின்மேலும் எருசலேம் குடிகளின்மேலும் கிருபையின் ஆவியையும் விண்ணப்பங்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வியையும் ஊற்றுவேன். அப்பொழுது அவர்கள் தாங்கள் குத்தின என்னை நோக்கிப் பார்த்து, ஒருவன் தன்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னவனுக்காகப் புலம்புகிறதுபோல எனக்காகப் புலம்பி, ஒருவன் தன் தலைச்சன் பிள்ளைக்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கிக்கிறதுபோல எனக்காக மனங்கசந்து துக்கி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ந்நாளிலே மெகிதோன் பட்டணத்துப் பள்ளத்தாக்கின் ஊராகிய ஆதாத்ரிம்மோனின் புலம்பலைப்போல எருசலே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ம்பல் பெரிதா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தேசம் புலம்பிக்கொண்டிருக்கும்; ஒவ்வொரு வம்சமும் தனித்தனியாகப் புலம்பும்; தாவீது குடும்ப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யேயும், அவர்கள் ஸ்திரீகள் தனியேயும், நாத்தான் குடும்பத்தார் தனியேயும், அவர்கள் ஸ்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லேவி குடும்பத்தார் தனியேயும், அவர்கள் ஸ்திரீகள் தனியேயும், சீமேயி குடும்பத்தார் தனி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ஸ்திரீகள் தனி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மற்றுமுண்டான சகல குடும்பங்களிலும் ஒவ்வொரு குடும்பத்தின் மனுஷர் தனித்தனியேயும் அவர்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ரீகள் தனித்தனியேயும் புலம்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2]]></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2026-11-03T08:55:40Z</dcterms:created>
  <dcterms:modified xsi:type="dcterms:W3CDTF">2026-11-03T08:55:40Z</dcterms:modified>
  <dc:title>சகரியா : 12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