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ரெவிதீமிலிருந்து பிரயாணம் புறப்பட்டு, சீனாய் வனாந்தரத்தில் சேர்ந்து, அந்த வனாந்தரத்தில் பாளயமிறங்கினார்கள்; இஸ்ரவேலர் அங்கே மலைக்கு எதிராகப் பாளயமிற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வந்து ஜனங்களின் மூப்பரை அழைப்பித்து, கர்த்தர் தனக்குக் கற்பித்த வார்த்தைகளையெல்லாம் அவர்களுக்கு முன்பாக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ஜனங்களை நோக்கி: மூன்றாம் நாளுக்கு ஆயத்தப்பட்டிருங்கள், மனைவியினிடத்தில் சேராதிர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ஜனங்களை நோக்கி: மூன்றாம் நாளுக்கு ஆயத்தப்பட்டிருங்கள், மனைவியினிடத்தில் சேராதி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சீனாய்மலையிலுள்ள கொடுமுடியில் இறங்கினபோது, கர்த்தர் மோசேயை மலையின் கொடுமுடியிலே வரவழைத்தார்; மோசே ஏறிப்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சீனாய்மலையிலுள்ள கொடுமுடியில் இறங்கினபோது, கர்த்தர் மோசேயை மலையின் கொடுமுடியிலே வரவழைத்தார்; மோசே ஏறி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மோசே இறங்கி ஜனங்களிடத்தில் போய், அதை அவர்களுக்குச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িশর ছেড়ে এসে যখন ইস্রায়েলেরে লোকরা ভ্রমণ করছিল তখন সেই ভ্রাম্যমান অবস্থার তৃতীয় ম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সীনয় মরুভূমিতে পৌঁছো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রফীদীম থেকে সীনয় পর্য়ন্ত ভ্রমণ করেছিল এবং পর্বতের কাছে তাঁবু ফে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মোশি পর্বতে উঠল ঈশ্বরের সঙ্গে সাক্ষাত্‌ করার উদ্দেশ্যে| সেই পর্বতে ঈশ্বর মোশিকে ডে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ইস্রায়েলের লোকজন ও মহান যাকোব পরিবারের লোকজনকে একথাগুলি বল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নিজেরাই দেখেছ আমি মিশরীয়দের কি অবস্থা করেছি| তোমরা দেখেছো আমি কিভাবে ঈগল পাখীর মতো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োমাদের বের করে আমার কাছে এখানে নিয়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এখন আমি তোমাদের আমার নির্দেশগুলো মেনে চলতে বলছি| আমার চুক্তি পালন করো| তোমরা যদি তা করো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হবে আমার বিশেষ লোক| এই পুরো পৃথিবীটাই আমার; কিন্তু আমি তোমাদের আমার বিশেষ লোক হিসেবে মনোন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যাজকদের একটি বিশেষ রাজ্য় হবে| মোশি তুমি কিন্তু আমি যা বলেছি তা ইস্রায়েলের লোকেদের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মোশি আবার পর্বত থেকে নীচে নেমে এসে ইস্রায়েলের প্রবীণ লোকদের প্রভুর সমস্ত নির্দেশ জা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সবাই সমস্বরে জানাল, “প্রভুর সব কথা আমরা মেনে চলব|”তখন মোশি প্রভুকে বলল য়ে প্রত্যেকে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বং প্রভু মোশিকে বললেন, “ঘন মেঘের মধ্যে দিয়ে আমি তোমার কাছে আসব এবং তোমার সঙ্গে কথা বলব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ঙ্গে আমার বাক্যলাপ প্রত্যেকটি লোক শুনতে পাবে| লোকদের কাছে তোমার বিশ্বাসয়োগ্যতা বাড়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আমি এই উপায়ে তোমার সঙ্গে কথা বলব|”তখন মোশি লোকদের যাবতীয় বক্তব্য ঈশ্বরকে জা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বং প্রভু মোশিকে বললেন, “আজ এবং আগামীকাল তুমি একটা বিশেষ সভার জন্য লোকদের প্রস্তুত করো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তাদের পোশাক ধুয়ে ন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বং তৃতীয় দিনে আমার জন্য তৈরী থাকতে হবে| তৃতীয় দিনে আমি সীনয় পর্বত থেকে নীচে নেমে আস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মানুষ আমার দর্শন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তুমি প্রত্যেককে বলবে পর্বত থেকে দূরে সরে থাকতে| একটি রেখা টেনে সেই রেখা ওদের পার হতে ব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কোন লোক বা প্রাণী যদি পর্বতকে স্পর্শ করে তাহলে তার মৃত্য়ু হবে| তাকে অবশ্যই পাথর দিয়ে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র বিদ্ধ করে মেরে ফেল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কে কেউ ছোঁবে না| শিঙা বেজে না ওঠা পর্য়ন্ত প্রত্যেকে অপেক্ষা করবে| তারপর তারা পর্বতে উঠ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ুতরাং মোশি পর্বত থেকে নীচে নেমে এসে লোকদের বিশেষ সভার জন্য প্রস্তুত করল| লোকরা তাদের পোশ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্কার কর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মোশি লোকদের বলল, “তৃতীয় দিনে ঈশ্বরের সঙ্গে বিশেষ সভার জন্য প্রস্তুত হও| ঐদিন পর্য়ন্ত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 নারীকে স্পর্শ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ৃতীয় দিন সকালে, পর্বতের চূড়া থেকে ঘন মেঘ নীচে নেমে এল| মেঘ গর্জন ও বিদ্য়ুত্‌ রেখ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স্বরে শিঙা বেজে উঠল| শিবিরের প্রত্যেকে ভয় পে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মোশি সবাইকে শিবির থেকে বের করে পর্বতের কাছে ঈশ্বরের সঙ্গে সাক্ষাতের জন্য ন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ীনয় পর্বত ধোঁয়ায ঢেকে গেল| চূল্লীর মতো ধোঁয়া পাকিযে পাকিযে ওপরে উঠতে লাগল| সমস্ত পর্ব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পতে শুরু করল| আগুনের শিখায় প্রভু পর্বত থেকে নীচে নেমে এলেন বলেই এই ঘটনা ঘ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িঙার শব্দ ক্রমশঃ জোরালো হতে থাকল| মোশি যতবার ঈশ্বরের সঙ্গে কথা বলল ততবারই বজ্রের মতো কঠিন স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উত্তর দিতে থাক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সীনয় পর্বতে নেমে এলেন| এরপর প্রভু মোশিকে পর্বত শৃঙ্গে তাঁর কাছে য়েতে বললেন| তখন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চ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মোশিকে বললেন, “নীচে গিয়ে লোকদের বলো ওরা য়েন আমার কাছে না আসে| আমাকে য়েন না দেখে| যদ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াহলে অনেকে মারা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য়ে সকল যাজক আমার কাছে আসবে তাদের বলো তারা য়েন এই বিশেষ সভার জন্য নিজেদের তৈরি করে আসে|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 না করে তাহলে আমি তাদের শাস্তি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োশি প্রভুকে বলল, “কিন্তু লোকে পর্বতে চড়তে পারবে না| কারণ আপনিই তো বলেছিলেন একটি রেখা টানত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রেখা লঙঘন করে কেউ য়েন পবিত্র ভূমিতে না আস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তাকে বললেন, “নীচে মানুষের কাছে যাও| গিয়ে হারোণকে তোমার সঙ্গে নিয়ে এসো| কিন্তু কোন সাধ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ও যাজককে আমার কাছে আসতে দিও না| যদি তারা আমার খুব কাছে আসে তাহলে আমি তাদের শাস্তি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ুতরাং মোশি লোকদের এই কথাগুলি বলার জন্য নীচে নাম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2026-10-20T06:11:18Z</dcterms:created>
  <dcterms:modified xsi:type="dcterms:W3CDTF">2026-10-20T06:11:18Z</dcterms:modified>
  <dc:title>যাত্রাফল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