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presProps" Target="presProps.xml"/>
  <Relationship Id="rId83" Type="http://schemas.openxmlformats.org/officeDocument/2006/relationships/viewProps" Target="viewProps.xml"/>
  <Relationship Id="rId8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ாசல் காவலாளிகளாகிய சல்லூம், அக்கூப், தல்மோன், அகிமான் என்பவர்களும், இவர்கள் சகோதரருமே; இவர்கள் தலைவன் சல்லூ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ாசல் காவலாளிகளாகிய சல்லூம், அக்கூப், தல்மோன், அகிமான் என்பவர்களும், இவர்கள் சகோதரருமே; இவர்கள் தலைவன் சல்லூ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லேவிபுத்திரரின் சேனைகளில் இவர்கள் கிழக்கேயிருக்கிற ராஜாவின் வாசலைக் காவல்காத்துவந்தார்கள்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லேவிபுத்திரரின் சேனைகளில் இவர்கள் கிழக்கேயிருக்கிற ராஜாவின் வாசலைக் காவல்காத்துவந்தார்கள்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ோராகின் குமாரனாகிய எபியாசாபுக்குப் பிறந்த கோரேயின் மகன் சல்லூமும், அவன் பிதாவின் வம்சத்தாராகிய அவனுடைய சகோதரருமான கோராகியர் பணிவிடைவேலையை விசாரித்து, அவர்கள் பிதாக்கள் கர்த்தருடைய பாளயத்திலே வாசஸ்தலத்திற்குப்போகிற வழியைக் காவல்காத்ததுபோல, வாசஸ்தலத்து வாசல்களைக் காத்துவந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ோராகின் குமாரனாகிய எபியாசாபுக்குப் பிறந்த கோரேயின் மகன் சல்லூமும், அவன் பிதாவின் வம்சத்தாராகிய அவனுடைய சகோதரருமான கோராகியர் பணிவிடைவேலையை விசாரித்து, அவர்கள் பிதாக்கள் கர்த்தருடைய பாளயத்திலே வாசஸ்தலத்திற்குப்போகிற வழியைக் காவல்காத்ததுபோல, வாசஸ்தலத்து வாசல்களைக் காத்துவந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ோராகின் குமாரனாகிய எபியாசாபுக்குப் பிறந்த கோரேயின் மகன் சல்லூமும், அவன் பிதாவின் வம்சத்தாராகிய அவனுடைய சகோதரருமான கோராகியர் பணிவிடைவேலையை விசாரித்து, அவர்கள் பிதாக்கள் கர்த்தருடைய பாளயத்திலே வாசஸ்தலத்திற்குப்போகிற வழியைக் காவல்காத்ததுபோல, வாசஸ்தலத்து வாசல்களைக் காத்துவந்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லெயாசாரின் குமாரனாகிய பினெகாசுடனே கர்த்தர் இருந்தபடியினால், அவன் முற்காலத்திலே அவர்கள்மேல் விசாரணைக்காரனாயிருந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ெசெல்மியாவின் குமாரனாகிய சகரியா ஆசரிப்புக் கூடாரவாசல் காவல்காரனாயிருந்த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ெசெல்மியாவின் குமாரனாகிய சகரியா ஆசரிப்புக் கூடாரவாசல் காவல்காரனாயிருந்த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ாசல்களைக் காக்கிறதற்குத் தெரிந்துகொள்ளப்பட்ட இவர்களெல்லாரும் இருநூற்றுப் பன்னிரண்டுபேராயிருந்து, தங்கள் கிராமங்களின்படியே தங்கள் வம்சத்து அட்டவணைகளில் எழுதப்பட்டார்கள்; தாவீதும், ஞானதிருஷ்டிக்காரனாகிய சாமுவேலும், அவர்களைத் தங்கள் வேலைகளில் வைத்த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ாசல்களைக் காக்கிறதற்குத் தெரிந்துகொள்ளப்பட்ட இவர்களெல்லாரும் இருநூற்றுப் பன்னிரண்டுபேராயிருந்து, தங்கள் கிராமங்களின்படியே தங்கள் வம்சத்து அட்டவணைகளில் எழுதப்பட்டார்கள்; தாவீதும், ஞானதிருஷ்டிக்காரனாகிய சாமுவேலும், அவர்களைத் தங்கள் வேலைகளில் வைத்த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ாசல்களைக் காக்கிறதற்குத் தெரிந்துகொள்ளப்பட்ட இவர்களெல்லாரும் இருநூற்றுப் பன்னிரண்டுபேராயிருந்து, தங்கள் கிராமங்களின்படியே தங்கள் வம்சத்து அட்டவணைகளில் எழுதப்பட்டார்கள்; தாவீதும், ஞானதிருஷ்டிக்காரனாகிய சாமுவேலும், அவர்களைத் தங்கள் வேலைகளில் வைத்த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டியே அவர்களும், அவர்கள் குமாரரும் கர்த்தருடைய ஆலயமாகிய வாசஸ்தலத்து வாசல்களைக் காக்கிறவர்களை முறைமுறையாய் விசாரித்து வந்த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டியே அவர்களும், அவர்கள் குமாரரும் கர்த்தருடைய ஆலயமாகிய வாசஸ்தலத்து வாசல்களைக் காக்கிறவர்களை முறைமுறையாய் விசாரித்து வந்த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ாசல்களைக் காக்கிறவர்கள் நாலுதிசைகளாகிய கிழக்கிலும் மேற்கிலும் வடக்கிலும் தெற்கிலும் இருந்த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கள் சகோதரர் தங்கள் கிராமங்களிலிருந்து, ஏழுநாளுக்கு ஒருவிசை மாறிமாறி அவர்களோடிருக்க வருவ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கள் சகோதரர் தங்கள் கிராமங்களிலிருந்து, ஏழுநாளுக்கு ஒருவிசை மாறிமாறி அவர்களோடிருக்க வருவ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ேவாலயத்தின் பண்டகசாலைகள் மேலும் பொக்கிஷசாலைகள்மேலுமுள்ள விசாரணை உத்தியோகம் லேவியரான அந்த நாலு பிரதான காவலாளர்வசத்தில் ஒப்புவிக்கப்பட்ட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ேவாலயத்தின் பண்டகசாலைகள் மேலும் பொக்கிஷசாலைகள்மேலுமுள்ள விசாரணை உத்தியோகம் லேவியரான அந்த நாலு பிரதான காவலாளர்வசத்தில் ஒப்புவிக்கப்பட்ட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ாவல் அவர்களுக்கு ஒப்புவித்திருந்தபடியால் அவர்கள் தேவாலயத்தைச் சுற்றிலும் இராத்தங்கியிருந்து, காலமே கதவுகளைத் திறந்துவிடுவ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ாவல் அவர்களுக்கு ஒப்புவித்திருந்தபடியால் அவர்கள் தேவாலயத்தைச் சுற்றிலும் இராத்தங்கியிருந்து, காலமே கதவுகளைத் திறந்துவிடுவ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ில் சிலரிடத்தில் ஆராதனை பணிமுட்டுகள் ஒப்புவித்திருந்தது; அவர்கள் அவைகளை எண்ணி உள்ளே கொண்டுபோய், எண்ணி வெளியே கொண்டுவருவ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ில் சிலரிடத்தில் ஆராதனை பணிமுட்டுகள் ஒப்புவித்திருந்தது; அவர்கள் அவைகளை எண்ணி உள்ளே கொண்டுபோய், எண்ணி வெளியே கொண்டுவருவ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ில் சிலர் மற்றப் பணிமுட்டுகளின் பரிசுத்த பாத்திரங்கள் எல்லாவற்றின்மேலும், மெல்லிய மா, திராட்சரசம், எண்ணெய், சாம்பிராணி, சுகந்தவர்க்கங்களின்மேலும் விசாரணைக்காரராயிருந்த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ில் சிலர் மற்றப் பணிமுட்டுகளின் பரிசுத்த பாத்திரங்கள் எல்லாவற்றின்மேலும், மெல்லிய மா, திராட்சரசம், எண்ணெய், சாம்பிராணி, சுகந்தவர்க்கங்களின்மேலும் விசாரணைக்காரராயிருந்த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சாரியரின் குமாரரில் சிலர் சுகந்தவர்க்கத்தால் பரிமளதைலம் இறக்குவ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லேவியரில் கோராகியனான சல்லூமின் மூத்த குமாரனாகிய மத்தித்தியாவுக்குப் பலகாரம் சுடுகிற வேலையின் விசாரிப்பு ஒப்புவித்திருந்த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லேவியரில் கோராகியனான சல்லூமின் மூத்த குமாரனாகிய மத்தித்தியாவுக்குப் பலகாரம் சுடுகிற வேலையின் விசாரிப்பு ஒப்புவித்திருந்த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கள் சகோதரராகிய கோகாத்தியரின் புத்திரரில் சிலருக்கு ஓய்வுநாள் தோறும் அப்பங்களை ஆயத்தப்படுத்தும் விசாரிப்பு இருந்த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கள் சகோதரராகிய கோகாத்தியரின் புத்திரரில் சிலருக்கு ஓய்வுநாள் தோறும் அப்பங்களை ஆயத்தப்படுத்தும் விசாரிப்பு இருந்த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வர்களில் லேவியருடைய பிதாக்களிள் தலைவராகிய சங்கீதக்காரர் இரவும்பகலும் தங்கள் வேலையை நடத்தவேண்டியிருந்தபடியால், மற்ற வேலைக்கு நீங்கலாய்த் தங்கள் அறைகளில் இருந்த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வர்களில் லேவியருடைய பிதாக்களிள் தலைவராகிய சங்கீதக்காரர் இரவும்பகலும் தங்கள் வேலையை நடத்தவேண்டியிருந்தபடியால், மற்ற வேலைக்கு நீங்கலாய்த் தங்கள் அறைகளில் இருந்த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லேவியரில் பிதாக்களின் தலைவராகிய இவர்கள் தங்கள் சந்ததிகளுக்குத் தலைமையானவர்கள்; இவர்கள் எருசலேமிலே குடியிருந்த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லேவியரில் பிதாக்களின் தலைவராகிய இவர்கள் தங்கள் சந்ததிகளுக்குத் தலைமையானவர்கள்; இவர்கள் எருசலேமிலே குடியிருந்த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கிபியோனிலே குடியிருந்தவர்கள் யாரென்றால், கிபியோனின் மூப்பனாகிய யெகியேல், இவன் பெண்ஜாதியின்பேர் மாக்கா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ர் எல்லாரும் தங்கள் வம்ச வரலாற்றின்படி எண்ணப்பட்டார்கள்; இவர்கள் நாமங்கள் இஸ்ரவேல் ராஜாக்களின் புஸ்தகத்தில் எழுதியிருக்கிறது, யூதா கோத்திரத்தார் தங்கள் துரோகத்தினிமித்தம், பாபிலோனுக்குச் சிறைபிடித்துக்கொண்டுபோகப்பட்ட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ர் எல்லாரும் தங்கள் வம்ச வரலாற்றின்படி எண்ணப்பட்டார்கள்; இவர்கள் நாமங்கள் இஸ்ரவேல் ராஜாக்களின் புஸ்தகத்தில் எழுதியிருக்கிறது, யூதா கோத்திரத்தார் தங்கள் துரோகத்தினிமித்தம், பாபிலோனுக்குச் சிறைபிடித்துக்கொண்டுபோகப்பட்ட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ன் மூத்த குமாரனாகிய அப்தோனும், சூர், கீஸ், பாகால், நேர், நாதாப்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ங்கள் காணியாட்சியிலும் தங்கள் பட்டணங்களிலும் முன் குடியிருந்தவர்கள் இஸ்ரவேலரும் ஆசாரியரும் லேவியரும் நிதினீமியருமே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ங்கள் காணியாட்சியிலும் தங்கள் பட்டணங்களிலும் முன் குடியிருந்தவர்கள் இஸ்ரவேலரும் ஆசாரியரும் லேவியரும் நிதினீமியருமே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ேதோர், அகியோ, சகரியா, மிக்லோத் என்பவர்களுமே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ா புத்திரரிலும், பென்யமீன் புத்திரரிலும், எப்பிராயீம் மனாசே என்பவர்களின் புத்திரரிலும், எருசலேமில் குடியிருந்தவர்கள் யாரென்றால்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ா புத்திரரிலும், பென்யமீன் புத்திரரிலும், எப்பிராயீம் மனாசே என்பவர்களின் புத்திரரிலும், எருசலேமில் குடியிருந்தவர்கள் யாரென்றால்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மிக்லோத் சீமியாமைப் பெற்றான்; இவர்களும் தங்கள் சகோதரரோடுங்கூட எருசலேமிலிருக்கிற தங்கள் சகோதரருக்குச் சமீபத்தில் குடியிருந்த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மிக்லோத் சீமியாமைப் பெற்றான்; இவர்களும் தங்கள் சகோதரரோடுங்கூட எருசலேமிலிருக்கிற தங்கள் சகோதரருக்குச் சமீபத்தில் குடியிருந்த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ூதாவின் புத்திரனாகிய பேரேசின் சந்ததியில் பானியின் குமாரனாகிய இம்ரியின் மகனான உம்ரிக்குப் பிறந்த அம்மியூதின் குமாரன் ஊத்தாய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ூதாவின் புத்திரனாகிய பேரேசின் சந்ததியில் பானியின் குமாரனாகிய இம்ரியின் மகனான உம்ரிக்குப் பிறந்த அம்மியூதின் குமாரன் ஊத்தாய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நேர் கீசைப் பெற்றான்; கீஸ் சவுலைப் பெற்றான்; சவுல் யோனத்தானையும், மல்கிசூவாவையும், அபினதாபையும், எஸ்பாலையும் பெற்ற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நேர் கீசைப் பெற்றான்; கீஸ் சவுலைப் பெற்றான்; சவுல் யோனத்தானையும், மல்கிசூவாவையும், அபினதாபையும், எஸ்பாலையும் பெற்ற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ேலாவின͠சந்ததியில் மூத்தவனாகிய அசாயாவும், அவன் பிள்ளைகளும்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யோனத்தானின் குமாரன் மெரிபால்; மெரிபால் மீகாவைப் பெற்ற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ேராவின் சந்ததியில் யெகுவேலும், அவன் சகோதரராகிய அறுநூற்றுத்தொண்ணூறுபேருமே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மீகாவின் குமாரர், பித்தோன், மேலேக், தரேயா, ஆகாஸ் என்பவ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ஆகாஸ் யாராகைப் பெற்றான்; யாராக் அலெமேத்தையும், அஸ்மாவேத்தையும், சிம்ரியையும் பெற்றான்; சிம்ரி மோசாவைப் பெற்ற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ஆகாஸ் யாராகைப் பெற்றான்; யாராக் அலெமேத்தையும், அஸ்மாவேத்தையும், சிம்ரியையும் பெற்றான்; சிம்ரி மோசாவைப் பெற்ற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ென்யமீன் புத்திரரில் அசெனூவாவின் குமாரனாகிய ஓதாவியாவுக்குப் பிறந்த மெசுல்லாமின் மகன் சல்லு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ென்யமீன் புத்திரரில் அசெனூவாவின் குமாரனாகிய ஓதாவியாவுக்குப் பிறந்த மெசுல்லாமின் மகன் சல்லு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மோசா பினியாவைப் பெற்றான்; இவன் குமாரன் ரப்பாயா; இவன் குமாரன் எலியாசா; இவன் குமாரன் ஆத்சேல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ரோகாமின் குமாரன் இப்னெயா; மிக்கிரியின் குமாரனாகிய ஊசியின் மகன் ஏலா; இப்னியாவின் குமாரனாகிய ரேகுவேலுக்குப் பிறந்த செபதியாவின் மகன் மெசுல்லாம் என்பவர்களும்;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ரோகாமின் குமாரன் இப்னெயா; மிக்கிரியின் குமாரனாகிய ஊசியின் மகன் ஏலா; இப்னியாவின் குமாரனாகிய ரேகுவேலுக்குப் பிறந்த செபதியாவின் மகன் மெசுல்லாம் என்பவர்களும்;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ஆத்சேலுக்கு ஆறு குமாரர் இருந்தார்கள்; அவர்கள் நாமங்களாவன, அரீக்காம், பொக்குரு, இஸ்மவேல், சேராயா, ஒபதியா, ஆனான், இவர்கள் ஆத்சேலின் குமாரர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ஆத்சேலுக்கு ஆறு குமாரர் இருந்தார்கள்; அவர்கள் நாமங்களாவன, அரீக்காம், பொக்குரு, இஸ்மவேல், சேராயா, ஒபதியா, ஆனான், இவர்கள் ஆத்சேலின் குமாரர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ங்கள் சந்ததிகளின்படி இருந்த இவர்கள் சகோதரராகிய தொளாயிரத்து ஐம்பத்தாறுபேருமே; இந்த மனுஷர் எல்லாரும், தங்கள் பிதாக்களின் வம்சத்திலே பிதாக்களின் தலைவராயிருந்த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ங்கள் சந்ததிகளின்படி இருந்த இவர்கள் சகோதரராகிய தொளாயிரத்து ஐம்பத்தாறுபேருமே; இந்த மனுஷர் எல்லாரும், தங்கள் பிதாக்களின் வம்சத்திலே பிதாக்களின் தலைவராயிருந்த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சாரியர்களில் யெதாயா, யோயாரிப், யாகி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கிதூபின் குமாரனாகிய மெராயோதின் மகன் சாதோக்குக்குப் பிறந்த மெசுல்லாவின் குமாரனாகிய இல்க்கியாவின் மகன் அசரியா என்பவன் தேவாலயத்து விசாரணைக் கர்த்த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கிதூபின் குமாரனாகிய மெராயோதின் மகன் சாதோக்குக்குப் பிறந்த மெசுல்லாவின் குமாரனாகிய இல்க்கியாவின் மகன் அசரியா என்பவன் தேவாலயத்து விசாரணைக் கர்த்த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ல்கியாவின் குமாரனாகிய பஸ்கூருக்குப் பிறந்த எரோகாமின் மகன் அதாயா; இம்மெரின் குமாரனாகிய மெசில்லேமித்தின் மகன் மெசுல்லாமுக்குப் பிறந்த யாசெராவின் குமாரனாகிய ஆதியேலின் மகன் மாசாய் என்பவர்களும்,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ல்கியாவின் குமாரனாகிய பஸ்கூருக்குப் பிறந்த எரோகாமின் மகன் அதாயா; இம்மெரின் குமாரனாகிய மெசில்லேமித்தின் மகன் மெசுல்லாமுக்குப் பிறந்த யாசெராவின் குமாரனாகிய ஆதியேலின் மகன் மாசாய் என்பவர்களும்,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சகோதரரும், தங்கள் பிதாக்களின் வம்சத்தலைவரான ஆயிரத்துஎழுநூற்று அறுபதுபேர் தேவாலயத்துக்கடுத்த பணிவிடைக்குத் திறமையுள்ளவர்களாயிருந்தார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சகோதரரும், தங்கள் பிதாக்களின் வம்சத்தலைவரான ஆயிரத்துஎழுநூற்று அறுபதுபேர் தேவாலயத்துக்கடுத்த பணிவிடைக்குத் திறமையுள்ளவர்களாயிருந்தார்க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லேவியரில் மெராரியின் சந்ததியான அசபியாவின் குமாரனாகிய அஸ்ரீகாமுக்குப் பிறந்த அசூபின் மகன் செமாயா,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லேவியரில் மெராரியின் சந்ததியான அசபியாவின் குமாரனாகிய அஸ்ரீகாமுக்குப் பிறந்த அசூபின் மகன் செமாயா,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க்பக்கார், ஏரேஸ், காலால், ஆசாபின் குமாரனாகிய சிக்ரிக்குப் பிறந்த மிகாவின் மகன் மத்தனியா,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க்பக்கார், ஏரேஸ், காலால், ஆசாபின் குமாரனாகிய சிக்ரிக்குப் பிறந்த மிகாவின் மகன் மத்தனியா,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துத்தூனின் குமாரனாகிய காலாலுக்குப் பிறந்த செமாயாவின் மகன் ஒபதியா; நெத்தோபாத்தியரின் கிராமங்களில் குடியிருந்த எல்க்கானாவின் குமாரனாகிய ஆசாவின் மகன் பெரகியா,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துத்தூனின் குமாரனாகிய காலாலுக்குப் பிறந்த செமாயாவின் மகன் ஒபதியா; நெத்தோபாத்தியரின் கிராமங்களில் குடியிருந்த எல்க்கானாவின் குமாரனாகிய ஆசாவின் மகன் பெரகியா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8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the porters were, Shallum, and Akkub, and Talmon, and Ahiman, and their brethren: Shallu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as the chief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Who until now waited in the king's gate eastward: they were porters in the companies of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hildren of Levi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Shallum the son of Kore, the son of Ebiasaph, the son of Korah, and his brethren, of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ouse of his father, the Korahites, were over the work of the service, keepers of the gates of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abernacle: and their fathers, being over the host of the LORD, were keepers of the entr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Phinehas the son of Eleazar was the ruler over them in time past, and the LORD was with h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Zechariah the son of Meshelemiah was gate keeper of the door of the tabernacle of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ongregatio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ll these which were chosen to be porters in the gates were two hundred and twelve. These wer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ckoned by their genealogy in their villages, whom David and Samuel the seer did ordain in thei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et offic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So they and their children had the oversight of the gates of the house of the LORD, namely,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ouse of the tabernacle, by ward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In four quarters were the porters, toward the east, west, north, and sou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And their brethren, which were in their villages, were to come after seven days from time t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ime with the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For these Levites, the four chief porters, were in their set office, and were over the chamber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treasuries of the house of 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And they lodged round about the house of God, because the charge was upon them, and the opening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reof every morning pertained to the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And certain of them had the charge of the ministering vessels, that they should bring them i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out by tal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Some of them also were appointed to oversee the vessels, and all the instruments of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anctuary, and the fine flour, and the wine, and the oil, and the frankincense, and the spic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And some of the sons of the priests made the ointment of the spic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And Mattithiah, one of the Levites, who was the firstborn of Shallum the Korahite, had the se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ffice over the things that were made in the pan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And other of their brethren, of the sons of the Kohathites, were over the showbread, to prepar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t every sabba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And these are the singers, chief of the fathers of the Levites, who remaining in the chamber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ere free: for they were employed in that work day and nigh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These chief fathers of the Levites were chief throughout their generations; these dwelt a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erusale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And in Gibeon dwelt the father of Gibeon, Jehiel, whose wife's name was Maachah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So all Israel were reckoned by genealogies; and, behold, they were written in the book of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kings of Israel and Judah, who were carried away to Babylon for their transgressio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And his firstborn son Abdon, then Zur, and Kish, and Baal, and Ner, and Nadab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Now the first inhabitants that dwelt in their possessions in their cities were, the Israelites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priests, Levites, and the Nethinim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And Gedor, and Ahio, and Zechariah, and Miklo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in Jerusalem dwelt of the children of Judah, and of the children of Benjamin, and of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hildren of Ephraim, and Manasseh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And Mikloth brings forth Shimeam. And they also dwelt with their brethren at Jerusalem, opposit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o their brethr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Uthai the son of Ammihud, the son of Omri, the son of Imri, the son of Bani, of the children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arez the son of Juda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And Ner brings forth Kish; and Kish brings forth Saul; and Saul brings forth Jonathan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lchishua, and Abinadab, and Eshbaa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of the Shilonites; Asaiah the firstborn, and his son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And the son of Jonathan was Meribbaal: and Meribbaal brings forth Mica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of the sons of Zerah; Jeuel, and their brethren, six hundred and ninet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And the sons of Micah were, Pithon, and Melech, and Tahrea, and Ahaz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And Ahaz brings forth Jarah; and Jarah brings forth Alemeth, and Azmaveth, and Zimri; and Zimri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rings forth Moza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of the sons of Benjamin; Sallu the son of Meshullam, the son of Hodaviah, the son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asenuah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And Moza brings forth Binea; and Rephaiah his son, Eleasah his son, Azel his so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Ibneiah the son of Jeroham, and Elah the son of Uzzi, the son of Michri, and Meshullam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on of Shephathiah, the son of Reuel, the son of Ibnijah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And Azel had six sons, whose names are these, Azrikam, Bocheru, and Ishmael, and Sheariah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9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badiah, and Hanan: these were the sons of Aze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9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their brethren, according to their generations, nine hundred and fifty and six. All these me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9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ere chief of the fathers in the house of their father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9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of the priests; Jedaiah, and Jehoiarib, and Jachin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9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Azariah the son of Hilkiah, the son of Meshullam, the son of Zadok, the son of Meraioth,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9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on of Ahitub, the ruler of the house of God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9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Adaiah the son of Jeroham, the son of Pashur, the son of Malchijah, and Maasiai the son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9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diel, the son of Jahzerah, the son of Meshullam, the son of Meshillemith, the son of Immer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9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their brethren, heads of the house of their fathers, a thousand and seven hundred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9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reescore; very able men for the work of the service of the house of 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9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of the Levites; Shemaiah the son of Hasshub, the son of Azrikam, the son of Hashabiah,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9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sons of Merari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9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Bakbakkar, Heresh, and Galal, and Mattaniah the son of Micah, the son of Zichri, the son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9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saph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9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Obadiah the son of Shemaiah, the son of Galal, the son of Jeduthun, and Berechiah the son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9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sa, the son of Elkanah, that dwelt in the villages of the Netophathit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2026-10-21T02:59:00Z</dcterms:created>
  <dcterms:modified xsi:type="dcterms:W3CDTF">2026-10-21T02:59:00Z</dcterms:modified>
  <dc:title>1 Chronicles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