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Say all of you unto your brethren, Ammi; and to your sisters, Ruham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Plead with your mother, plead: for she is not my wife, neither am I her husband: let her therefore put away her whoredoms out of her sight, and her adulteries from between her breast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Plead with your mother, plead: for she is not my wife, neither am I her husband: let her therefore put away her whoredoms out of her sight, and her adulteries from between her breast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Plead with your mother, plead: for she is not my wife, neither am I her husband: let her therefore put away her whoredoms out of her sight, and her adulteries from between her breast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est I strip her naked, and set her as in the day that she was born, and make her as a wilderness, and set her like a dry land, and slay her with thirs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est I strip her naked, and set her as in the day that she was born, and make her as a wilderness, and set her like a dry land, and slay her with thirs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not have mercy upon her children; for they be the children of whoredom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ir mother has played the harlot: she that conceived them has done shamefully: for she said, I will go after my lovers, that give me my bread and my water, my wool and my flax, mine oil and my drink.]]></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ir mother has played the harlot: she that conceived them has done shamefully: for she said, I will go after my lovers, that give me my bread and my water, my wool and my flax, mine oil and my drink.]]></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ir mother has played the harlot: she that conceived them has done shamefully: for she said, I will go after my lovers, that give me my bread and my water, my wool and my flax, mine oil and my drink.]]></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behold, I will hedge up your way with thorns, and make a wall, that she shall not find her path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behold, I will hedge up your way with thorns, and make a wall, that she shall not find her path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he shall follow after her lovers, but she shall not overtake them; and she shall seek them, but shall not find them: then shall she say, I will go and return to my first husband; for then was it better with me than now.]]></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he shall follow after her lovers, but she shall not overtake them; and she shall seek them, but shall not find them: then shall she say, I will go and return to my first husband; for then was it better with me than now.]]></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he shall follow after her lovers, but she shall not overtake them; and she shall seek them, but shall not find them: then shall she say, I will go and return to my first husband; for then was it better with me than now.]]></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she did not know that I gave her corn, and wine, and oil, and multiplied her silver and gold, which they prepared for Baa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she did not know that I gave her corn, and wine, and oil, and multiplied her silver and gold, which they prepared for Baa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she did not know that I gave her corn, and wine, and oil, and multiplied her silver and gold, which they prepared for Baa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fore will I return, and take away my corn in the time thereof, and my wine in the season thereof, and will recover my wool and my flax given to cover her nakednes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fore will I return, and take away my corn in the time thereof, and my wine in the season thereof, and will recover my wool and my flax given to cover her nakednes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fore will I return, and take away my corn in the time thereof, and my wine in the season thereof, and will recover my wool and my flax given to cover her nakednes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ow will I discover her lewdness in the sight of her lovers, and none shall deliver her out of mine han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ow will I discover her lewdness in the sight of her lovers, and none shall deliver her out of mine ha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will also cause all her delight to cease, her feast days, her new moons, and her sabbaths, and all her solemn feast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will also cause all her delight to cease, her feast days, her new moons, and her sabbaths, and all her solemn feas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destroy her vines and her fig trees, whereof she has said, These are my rewards that my lovers have given me: and I will make them a forest, and the beasts of the field shall eat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destroy her vines and her fig trees, whereof she has said, These are my rewards that my lovers have given me: and I will make them a forest, and the beasts of the field shall eat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ill visit upon her the days of Baalim, wherein she burned incense to them, and she decked herself with her earrings and her jewels, and she went after her lovers, and forgotten about me, says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ill visit upon her the days of Baalim, wherein she burned incense to them, and she decked herself with her earrings and her jewels, and she went after her lovers, and forgotten about me, says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ill visit upon her the days of Baalim, wherein she burned incense to them, and she decked herself with her earrings and her jewels, and she went after her lovers, and forgotten about me, says the L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behold, I will allure her, and bring her into the wilderness, and speak comfortably unto h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behold, I will allure her, and bring her into the wilderness, and speak comfortably unto h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will give her her vineyards from thence, and the valley of Achor for a door of hope: and she shall sing there, as in the days of her youth, and as in the day when she came up out of the land of Egyp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will give her her vineyards from thence, and the valley of Achor for a door of hope: and she shall sing there, as in the days of her youth, and as in the day when she came up out of the land of Egyp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will give her her vineyards from thence, and the valley of Achor for a door of hope: and she shall sing there, as in the days of her youth, and as in the day when she came up out of the land of Egyp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be at that day, says the LORD, that you shall call me Ishi; and shall call me no more Baali.]]></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be at that day, says the LORD, that you shall call me Ishi; and shall call me no more Baali.]]></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 will take away the names of Baalim out of her mouth, and they shall no more be remembered by their na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 will take away the names of Baalim out of her mouth, and they shall no more be remembered by their nam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n that day will I make a covenant for them with the beasts of the field and with the fowls of heaven, and with the creeping things of the ground: and I will break the bow and the sword and the battle out of the earth, and will make them to lie down safel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n that day will I make a covenant for them with the beasts of the field and with the fowls of heaven, and with the creeping things of the ground: and I will break the bow and the sword and the battle out of the earth, and will make them to lie down safel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n that day will I make a covenant for them with the beasts of the field and with the fowls of heaven, and with the creeping things of the ground: and I will break the bow and the sword and the battle out of the earth, and will make them to lie down safel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will betroth you unto me for ever; yea, I will betroth you unto me in righteousness, and in judgment, and in loving kindness, and in merci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will betroth you unto me for ever; yea, I will betroth you unto me in righteousness, and in judgment, and in loving kindness, and in merci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 will even betroth you unto me in faithfulness: and you shall know the L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shall come to pass in that day, I will hear, says the LORD, I will hear the heavens, and they shall hear the eart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shall come to pass in that day, I will hear, says the LORD, I will hear the heavens, and they shall hear the eart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earth shall hear the corn, and the wine, and the oil; and they shall hear Jezre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earth shall hear the corn, and the wine, and the oil; and they shall hear Jezree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will sow her unto me in the earth; and I will have mercy upon her that had not obtained mercy; and I will say to them which were not my people, You are my people; and they shall say, You are my Go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will sow her unto me in the earth; and I will have mercy upon her that had not obtained mercy; and I will say to them which were not my people, You are my people; and they shall say, You are my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3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ஓசியா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உங்கள் சகோதரரைப்பார்த்து அம்மீ என்றும், உங்கள் சகோதரிகளைப் பார்த்து ருகாமா என்றும்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ங்கள் தாயோடே வழக்காடுங்கள்; அவள் எனக்கு மனைவியுமல்ல, நான் அவளுக்குப் புருஷனுமல்ல; அவள்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னங்களைத் தன் முகத்தினின்றும் தன் வியாபாரங்களைத் தன் ஸ்தனங்களின் நடுவினி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ப்போடக்கட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ல்லாவிட்டால் நான் அவளை நிர்வாணமாக உரிந்து, அவள் பிறந்தநாளில் இருந்தவண்ணமாக அவளை நிறுத்தி,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ரவெளியைப்போலாக்கி, அவளை வறண்டபூமியைப்போல் விட்டு, அவளைத் தாகத்தால் சா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ளுடைய பிள்ளைகள் சோரப்பிள்ளைகளாகையால் அவர்களுக்கு இரங்கா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டைய தாய் சோரம்போனாள், அவர்களைக் கர்ப்பந்தரித்தவள் இலச்சையான காரியங்களைச் செய்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த்தையும், தண்ணீரையும், ஆட்டுமயிரையும், பஞ்சையும், எண்ணெயையும், பானங்களையும் கொடுத்துவ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நேசர்களைப் பின்பற்றிப்போவே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இதோ, நான் உன்வழியை முள்ளுகளினால் அடைப்பேன்; அவள் தன் பாதைகளைக் கண்டுபிடி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படிக்கு மதிலை எழு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ள் தன் நேசர்களைப் பின்தொடர்ந்தும் அவர்களைச் சேருவதில்லை, அவர்களைத் தேடியும் கண்டுபிடி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ள் நான் என் முந்தின புருஷனிடத்துக்குத் திரும்பிப்போவேன்; இ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ப்பார்க்கிலும் அப்பொழுது எனக்கு நன்மையாயிருந்தது என்பா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னக்கு நான் தானியத்தையும் திராட்சரசத்தையும் எண்ணெயையும் கொடுத்தவரென்றும், தன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யையும் பொன்னையும் பெருகப்பண்ணினவரென்றும் அவள் அறியாமற்போனாள்; அவை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லுடையதா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தலால் நான் என் தானியத்தை அதின் காலத்திலும், என் திராட்சரசத்தை அதின் காலத்திலும்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 அவளுடைய நிர்வாணத்தை மூடுகிறதற்கு நான் கொடுத்திருந்த ஆட்டுமயிரையும் சண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 பிடுங்கி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ப்போதும் அவளுடைய நேசர்களின் கண்களுக்கு முன்பாக அவளுடைய அவலட்சணத்தை வெளிப்படுத்துவேன்; ஒ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என்கைக்கு நீங்கலாக்கி விடுவி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ளுடைய எல்லா மகிழ்ச்சியையும், அவளுடைய பண்டிகைகளையும், அவளுடைய மாதப்பிறப்பையும், அவ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வுநாட்களையும், சபைகூடுகிறவர்களுடைய எல்லா ஆசரிப்புகளையும் ஒழிய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ன் நேசர்கள் எனக்குக் கொடுத்த பணையம் என்று அவள் சொன்ன அவளுடைய திராட்சச்செடிகளையும், அவ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மரங்களையும் நான் பாழாக்கி, அவைகளைக் காடாய்ப்போகப்பண்ணுவேன்; காட்டுமிருகங்கள் அவைகளைத் தி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ள் பாகால்களுக்குத் தூபங்காட்டி, தன் நெற்றிப்பட்டங்களினாலும் தன் ஆபரணங்களினாலும் தன்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த்துக்கொண்டு, தன் நேசரைப் பின்தொடர்ந்து, என்னை மறந்துபோன நாட்களினிமித்தம்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ப்பேனெ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யினும், இதோ, நான் அவளுக்கு நயங்காட்டி, அவளை வனாந்தரத்தில் அழைத்துக்கொண்டுபோய், அவ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சமாய்ப் பே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விடத்திலிருந்து அவளுக்கு அவளுடைய திராட்சத்தோட்டங்களையும், நம்பிக்கையின் வாசலாக ஆகோ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யும் கொடுப்பேன்; அப்பொழுது அவள் அங்கே, உன் இளவயதின் நாட்களிலு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தேசத்திலிருந்து வந்த நாளிலும் பாடினதுபோல் பாடு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க்காலத்தில் நீ என்னை இனி பாகாலி என்று சொல்லாமல், ஈஷி என்று சொல்லுவாய்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கால்களுடைய நாமங்களை அவள் வாயிலிருந்து அற்றுப்போகப்பண்ணுவேன்; இனி அவைகளின் பேரைச்சொல்லி,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க்கிற நினைப்பும் இல்லாமற்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க்காலத்தில் நான் அவர்களுக்காகக் காட்டு மிருகங்களோடும், ஆகாயத்துப் பறவைகளோடும், பூமியிலே ஊ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களோடும், ஒரு உடன்படிக்கைபண்ணி, வில்லையும் பட்டயத்தையும் யுத்தத்தையும் தேசத்திலே இரா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து, அவர்களைச் சுகமாய்ப் படுத்துக்கொண்டிருக்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த்திய விவாகத்துக்கென்று உன்னை எனக்கு நியமித்துக்கொள்ளுவேன்; நீதியும் நியாயமும் கிரு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 இரக்கமுமாய் உன்னை எனக்கு நியமித்து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ண்மையாய் உன்னை எனக்கு நியமித்துக்கொள்ளுவேன்; நீ கர்த்தரை அறிந்துகொள்ளு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க்காலத்தில் நான் மறுமொழிகொடுப்பேன் என்று கர்த்தர் சொல்லுகிறார்; நான் ஜன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ழிகொடுப்பேன், அவைகள் பூமிக்கு மறுமொழி 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மி தானியத்துக்கும் திராட்சரசத்துக்கும் எண்ணெய்க்கும் மறுமொழி கொடுக்கும்,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ஸ்ரயேலுக்கும் மறுமொழி 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ன் அவளை எனக்கென்று பூமியிலே விதைத்து, இரக்கம் பெறாதிருந்தவளுக்கு இரங்குவே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மல்லாதிருந்தவர்களை நோக்கி நீ என் ஜனமென்று சொல்லுவேன்; அவர்கள் என் தேவனே என்பா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2]]></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2026-10-21T01:49:24Z</dcterms:created>
  <dcterms:modified xsi:type="dcterms:W3CDTF">2026-10-21T01:49:24Z</dcterms:modified>
  <dc:title>ஓசியா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