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presProps" Target="presProps.xml"/>
  <Relationship Id="rId22" Type="http://schemas.openxmlformats.org/officeDocument/2006/relationships/viewProps" Target="viewProps.xml"/>
  <Relationship Id="rId23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சேனைகளின் கர்த்தாவே, உமது வாசஸ்தலங்கள் எவ்வளவு இன்பமானவைகள்!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 கர்த்தருடைய ஆலயப்பிராகாரங்களின்மேல் வாஞ்சையும் தவனமுமாயிருக்கிறது; என் இருதயமும் என் மாம்சமும் ஜீவனுள்ள தேவனை நோக்கிக் கெம்பீர சத்தமிடுகிறது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ன் ஆத்துமா கர்த்தருடைய ஆலயப்பிராகாரங்களின்மேல் வாஞ்சையும் தவனமுமாயிருக்கிறது; என் இருதயமும் என் மாம்சமும் ஜீவனுள்ள தேவனை நோக்கிக் கெம்பீர சத்தமிடுகிறது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ராஜாவும் என் தேவனுமாகிய சேனைகளின் கர்த்தாவே, உம்முடைய பீடங்களண்டையில் அடைக்கலான் குருவிக்கு வீடும், தகைவிலான் குருவிக்குத் தன் குஞ்சுகளை வைக்கும் கூடும் கிடைத்ததே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என் ராஜாவும் என் தேவனுமாகிய சேனைகளின் கர்த்தாவே, உம்முடைய பீடங்களண்டையில் அடைக்கலான் குருவிக்கு வீடும், தகைவிலான் குருவிக்குத் தன் குஞ்சுகளை வைக்கும் கூடும் கிடைத்ததே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ம்முடைய வீட்டில் வாசமாயிருக்கிறவர்கள் பாக்கியவான்கள்; அவர்கள் எப்பொழுதும் உம்மைத் துதித்துக்கொண்டிருப்பார்கள். (சேலா.)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உம்மிலே பெலன்கொள்ளுகிற மனுஷனும் தங்கள் இருதயங்களில் செவ்வையான வழிகளைக் கொண்டிருக்கிறவர்களும் பாக்கியவான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ழுகையின் பள்ளத்தாக்கை உருவ நடந்து அதை நீரூற்றாக்கிக்கொள்ளுகிறார்கள்; மழையும் குளங்களை நிரப்பும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பலத்தின்மேல் பலமடைந்து சீயோனிலே தேவசந்நிதியில் வந்து காணப்படு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பலத்தின்மேல் பலமடைந்து சீயோனிலே தேவசந்நிதியில் வந்து காணப்பட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சேனைகளின் தேவனாகிய கர்த்தாவே, என் விண்ணப்பத்தை கேளும்; யாக்கோபின் தேவனே, செவிகொடும். (சேலா.)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ங்கள் கேடகமாகிய தேவனே, கண்ணோக்கமாயிரும்; நீர் அபிஷேகம்பண்ணினவரின் முகத்தைப் பார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யிரம் நாளைப்பார்க்கிலும் உமது பிராகாரங்களில் செல்லும் ஒரே நாள் நல்லது; ஆகாமியக் கூடாரங்களில் வாசமாயிருப்பதைப்பார்க்கிலும் என் தேவனுடைய ஆலயத்தின் வாசற்படியில் காத்திருப்பதையே தெரிந்துகொள்ளுவே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ஆயிரம் நாளைப்பார்க்கிலும் உமது பிராகாரங்களில் செல்லும் ஒரே நாள் நல்லது; ஆகாமியக் கூடாரங்களில் வாசமாயிருப்பதைப்பார்க்கிலும் என் தேவனுடைய ஆலயத்தின் வாசற்படியில் காத்திருப்பதையே தெரிந்துகொள்ளுவே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ாகிய கர்த்தர் சூரியனும் கேடகமுமானவர்; கர்த்தர் கிருபையையும் மகிமையையும் அருளுவார்; உத்தமமாய் நடக்கிறவர்களுக்கு நன்மையை வழங்காதிர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தேவனாகிய கர்த்தர் சூரியனும் கேடகமுமானவர்; கர்த்தர் கிருபையையும் மகிமையையும் அருளுவார்; உத்தமமாய் நடக்கிறவர்களுக்கு நன்மையை வழங்காதிரார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ேனைகளின் கர்த்தாவே, உம்மை நம்பியிருக்கிற மனுஷன் பாக்கியவ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785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సైన్యములకధిపతివగు యెహోవా, నీ నివాసములు ఎంత రమ్యమ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యెహోవా మందిరావరణములను చూడవలెనని నా ప్రాణము ఎంతో ఆశపడుచున్నది అది సొమ్మ సిల్లుచున్నది జీవముగ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 దర్శించుటకు నా హృదయమును నా శరీరమును ఆనందముతో కేకలు వేయు చ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సైన్యములకధిపతివగు యెహోవా, నా రాజా, నా దేవా, నీ బలిపీఠమునొద్దనే పిచ్చుకలకు నివాసము దొరిక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ిల్లలు పెట్టుటకు వానకోవెలకు గూటి స్థలము దొరి క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నీ మందిరమునందు నివసించువారు ధన్యులు వారు నిత్యము నిన్ను స్తుతించుదురు.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నీవలన బలము నొందు మనుష్యులు ధన్యులు యాత్రచేయు మార్గములు వారికి అతి ప్రియమ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ు బాకా లోయలోబడి వెళ్లుచు దానిని జలమయముగా చేయుదురు తొలకరి వాన దానిని దీవెనలతో కప్ప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వారు నానాటికి బలాభివృద్ధినొందుచు ప్రయాణము చేయుదురు వారిలో ప్రతివాడును సీయోనులో దేవుని సన్నిధ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నబడ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యెహోవా, సైన్యములకధిపతివగు దేవా, నా ప్రార్థన ఆలకింపుము యాకోబు దేవా, చెవియొగ్గుము.(సెలా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దేవా, మా కేడెమా, దృష్టించుము నీవు అభిషేకించినవాని ముఖమును లక్షింప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నీ ఆవరణములో ఒక దినము గడుపుట వెయ్యి దిన ములకంటె శ్రేష్ఠము. భక్తిహీనుల గుడారములలో నివసించుటకంటె 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ని మందిర ద్వారమునొద్ద నుండుట నాకిష్ట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దేవుడైన యెహోవా సూర్యుడును కేడెమునై యున్నాడు యెహోవా కృపయు ఘనతయు అనుగ్రహించును యథార్థము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ర్తించువారికి ఆయన యే మేలును చేయక మాన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సైన్యములకధిపతివగు యెహోవా, నీయందు నమి్మకయుంచువారు ధన్యుల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ీర్తనలు : 8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2026-10-20T07:33:02Z</dcterms:created>
  <dcterms:modified xsi:type="dcterms:W3CDTF">2026-10-20T07:33:02Z</dcterms:modified>
  <dc:title>కీర్తనలు : 84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