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88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தழும்புகளால் குணமாகின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ே சுமந்தார் எந்தன் நோ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பாடுகளால் அதில் பெலன் அள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ியதோர் வைத்திய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ணமானேன் நான் குணமான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தழும்புகள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ன்னிரு ஆண்டுகள் கொடும் நோயத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நிலம் வருந்தி வந்த மா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ளே திடன்கொள் சுகமானாய் என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ொழிந்த மா நேசரி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ித்தமுண்டெனக்கு சுத்தமாவாய் எ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ியர் தொட்டுமே குஷ்டம் போ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ந்தோஷம் பகர்ந்த இயேசு என்னும்மருந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ந்ததம் எனக்கும்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தினெண்ணாண்டுகள் கூனியாயிரு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ங்கை நிமிரச் செய்த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த்தானின் தலையை நசுக்கின வ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க்தியுமே எனக்கள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திருவாக்கை நம்பி வருவீர் ஜன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ுவில் யாருண்டு இயேசுவல்ல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ருவீர் இதயம் பூரணமாய் அவர்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ருந்தன் இரட்சகரே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2026-09-15T17:16:52Z</dcterms:created>
  <dcterms:modified xsi:type="dcterms:W3CDTF">2026-09-15T17:16:52Z</dcterms:modified>
  <dc:title>துதிப் பாடல்கள் : 123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